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62" r:id="rId3"/>
    <p:sldId id="263" r:id="rId4"/>
    <p:sldId id="264" r:id="rId5"/>
    <p:sldId id="266" r:id="rId6"/>
    <p:sldId id="268" r:id="rId7"/>
    <p:sldId id="269" r:id="rId8"/>
    <p:sldId id="270" r:id="rId9"/>
    <p:sldId id="260" r:id="rId10"/>
    <p:sldId id="261" r:id="rId11"/>
    <p:sldId id="265" r:id="rId12"/>
    <p:sldId id="267" r:id="rId13"/>
    <p:sldId id="272" r:id="rId14"/>
    <p:sldId id="278" r:id="rId15"/>
    <p:sldId id="271" r:id="rId16"/>
    <p:sldId id="291" r:id="rId17"/>
    <p:sldId id="273" r:id="rId18"/>
    <p:sldId id="279" r:id="rId19"/>
    <p:sldId id="274" r:id="rId20"/>
    <p:sldId id="275" r:id="rId21"/>
    <p:sldId id="277" r:id="rId22"/>
    <p:sldId id="276" r:id="rId23"/>
    <p:sldId id="280" r:id="rId24"/>
    <p:sldId id="281" r:id="rId25"/>
    <p:sldId id="283" r:id="rId26"/>
    <p:sldId id="285" r:id="rId27"/>
    <p:sldId id="284" r:id="rId28"/>
    <p:sldId id="286" r:id="rId29"/>
    <p:sldId id="288" r:id="rId30"/>
    <p:sldId id="258" r:id="rId31"/>
    <p:sldId id="290"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4B3BB2-68F4-4D38-B04C-49B46C760E4F}" v="400" dt="2026-08-22T15:21:40.6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072" autoAdjust="0"/>
  </p:normalViewPr>
  <p:slideViewPr>
    <p:cSldViewPr snapToGrid="0">
      <p:cViewPr varScale="1">
        <p:scale>
          <a:sx n="99" d="100"/>
          <a:sy n="99" d="100"/>
        </p:scale>
        <p:origin x="1902"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hansatuito@outlook.com" userId="5e89e841f5fbff17" providerId="LiveId" clId="{AD1AD408-AF15-4114-A9E4-7AAA85E36267}"/>
    <pc:docChg chg="undo redo custSel addSld delSld modSld">
      <pc:chgData name="jonathansatuito@outlook.com" userId="5e89e841f5fbff17" providerId="LiveId" clId="{AD1AD408-AF15-4114-A9E4-7AAA85E36267}" dt="2026-08-22T22:13:14.701" v="636" actId="208"/>
      <pc:docMkLst>
        <pc:docMk/>
      </pc:docMkLst>
      <pc:sldChg chg="modSp mod">
        <pc:chgData name="jonathansatuito@outlook.com" userId="5e89e841f5fbff17" providerId="LiveId" clId="{AD1AD408-AF15-4114-A9E4-7AAA85E36267}" dt="2026-08-22T15:11:34.532" v="595" actId="113"/>
        <pc:sldMkLst>
          <pc:docMk/>
          <pc:sldMk cId="3047131960" sldId="256"/>
        </pc:sldMkLst>
        <pc:spChg chg="mod">
          <ac:chgData name="jonathansatuito@outlook.com" userId="5e89e841f5fbff17" providerId="LiveId" clId="{AD1AD408-AF15-4114-A9E4-7AAA85E36267}" dt="2026-08-22T15:10:34.938" v="558" actId="113"/>
          <ac:spMkLst>
            <pc:docMk/>
            <pc:sldMk cId="3047131960" sldId="256"/>
            <ac:spMk id="2" creationId="{95CDE749-A3A0-734F-5D0B-9CB90E7FAA4F}"/>
          </ac:spMkLst>
        </pc:spChg>
        <pc:spChg chg="mod">
          <ac:chgData name="jonathansatuito@outlook.com" userId="5e89e841f5fbff17" providerId="LiveId" clId="{AD1AD408-AF15-4114-A9E4-7AAA85E36267}" dt="2026-08-22T15:11:34.532" v="595" actId="113"/>
          <ac:spMkLst>
            <pc:docMk/>
            <pc:sldMk cId="3047131960" sldId="256"/>
            <ac:spMk id="3" creationId="{D305BC67-00F2-CCA8-719A-A7C1E5D758DC}"/>
          </ac:spMkLst>
        </pc:spChg>
      </pc:sldChg>
      <pc:sldChg chg="del">
        <pc:chgData name="jonathansatuito@outlook.com" userId="5e89e841f5fbff17" providerId="LiveId" clId="{AD1AD408-AF15-4114-A9E4-7AAA85E36267}" dt="2026-08-22T14:43:07.699" v="428" actId="47"/>
        <pc:sldMkLst>
          <pc:docMk/>
          <pc:sldMk cId="2399295914" sldId="257"/>
        </pc:sldMkLst>
      </pc:sldChg>
      <pc:sldChg chg="modSp mod">
        <pc:chgData name="jonathansatuito@outlook.com" userId="5e89e841f5fbff17" providerId="LiveId" clId="{AD1AD408-AF15-4114-A9E4-7AAA85E36267}" dt="2026-08-22T15:12:42.108" v="601" actId="20577"/>
        <pc:sldMkLst>
          <pc:docMk/>
          <pc:sldMk cId="1583479228" sldId="263"/>
        </pc:sldMkLst>
        <pc:spChg chg="mod">
          <ac:chgData name="jonathansatuito@outlook.com" userId="5e89e841f5fbff17" providerId="LiveId" clId="{AD1AD408-AF15-4114-A9E4-7AAA85E36267}" dt="2026-08-22T15:12:42.108" v="601" actId="20577"/>
          <ac:spMkLst>
            <pc:docMk/>
            <pc:sldMk cId="1583479228" sldId="263"/>
            <ac:spMk id="3" creationId="{BEA4D24E-507F-F3B3-DAC6-91D91AA14526}"/>
          </ac:spMkLst>
        </pc:spChg>
      </pc:sldChg>
      <pc:sldChg chg="modSp mod modAnim">
        <pc:chgData name="jonathansatuito@outlook.com" userId="5e89e841f5fbff17" providerId="LiveId" clId="{AD1AD408-AF15-4114-A9E4-7AAA85E36267}" dt="2026-08-22T15:21:40.610" v="607"/>
        <pc:sldMkLst>
          <pc:docMk/>
          <pc:sldMk cId="3153319554" sldId="265"/>
        </pc:sldMkLst>
        <pc:spChg chg="mod">
          <ac:chgData name="jonathansatuito@outlook.com" userId="5e89e841f5fbff17" providerId="LiveId" clId="{AD1AD408-AF15-4114-A9E4-7AAA85E36267}" dt="2026-08-22T15:21:18.239" v="606" actId="1076"/>
          <ac:spMkLst>
            <pc:docMk/>
            <pc:sldMk cId="3153319554" sldId="265"/>
            <ac:spMk id="2" creationId="{231242D8-26F4-B609-A8E4-B8DF2B5538E1}"/>
          </ac:spMkLst>
        </pc:spChg>
        <pc:spChg chg="mod">
          <ac:chgData name="jonathansatuito@outlook.com" userId="5e89e841f5fbff17" providerId="LiveId" clId="{AD1AD408-AF15-4114-A9E4-7AAA85E36267}" dt="2026-08-22T15:21:10.215" v="604" actId="1076"/>
          <ac:spMkLst>
            <pc:docMk/>
            <pc:sldMk cId="3153319554" sldId="265"/>
            <ac:spMk id="3" creationId="{0D0D4594-0872-E91E-C17F-C155DDB6FE75}"/>
          </ac:spMkLst>
        </pc:spChg>
      </pc:sldChg>
      <pc:sldChg chg="modSp mod">
        <pc:chgData name="jonathansatuito@outlook.com" userId="5e89e841f5fbff17" providerId="LiveId" clId="{AD1AD408-AF15-4114-A9E4-7AAA85E36267}" dt="2026-08-22T15:23:26.310" v="623" actId="20577"/>
        <pc:sldMkLst>
          <pc:docMk/>
          <pc:sldMk cId="4210046157" sldId="267"/>
        </pc:sldMkLst>
        <pc:spChg chg="mod">
          <ac:chgData name="jonathansatuito@outlook.com" userId="5e89e841f5fbff17" providerId="LiveId" clId="{AD1AD408-AF15-4114-A9E4-7AAA85E36267}" dt="2026-08-22T15:23:26.310" v="623" actId="20577"/>
          <ac:spMkLst>
            <pc:docMk/>
            <pc:sldMk cId="4210046157" sldId="267"/>
            <ac:spMk id="3" creationId="{064AD572-CE03-4E3C-9B7F-9C736986A8A2}"/>
          </ac:spMkLst>
        </pc:spChg>
      </pc:sldChg>
      <pc:sldChg chg="addSp delSp modSp mod">
        <pc:chgData name="jonathansatuito@outlook.com" userId="5e89e841f5fbff17" providerId="LiveId" clId="{AD1AD408-AF15-4114-A9E4-7AAA85E36267}" dt="2026-08-22T10:49:26.155" v="36" actId="20577"/>
        <pc:sldMkLst>
          <pc:docMk/>
          <pc:sldMk cId="415898345" sldId="273"/>
        </pc:sldMkLst>
        <pc:spChg chg="mod">
          <ac:chgData name="jonathansatuito@outlook.com" userId="5e89e841f5fbff17" providerId="LiveId" clId="{AD1AD408-AF15-4114-A9E4-7AAA85E36267}" dt="2026-08-22T10:49:26.155" v="36" actId="20577"/>
          <ac:spMkLst>
            <pc:docMk/>
            <pc:sldMk cId="415898345" sldId="273"/>
            <ac:spMk id="3" creationId="{E038FE9E-4ED5-BF9C-D92A-7D2F9C115AB6}"/>
          </ac:spMkLst>
        </pc:spChg>
        <pc:picChg chg="add del">
          <ac:chgData name="jonathansatuito@outlook.com" userId="5e89e841f5fbff17" providerId="LiveId" clId="{AD1AD408-AF15-4114-A9E4-7AAA85E36267}" dt="2026-08-22T10:44:08.607" v="23" actId="22"/>
          <ac:picMkLst>
            <pc:docMk/>
            <pc:sldMk cId="415898345" sldId="273"/>
            <ac:picMk id="5" creationId="{635FC5F5-7F43-8F74-3894-0B8AB83D17DF}"/>
          </ac:picMkLst>
        </pc:picChg>
      </pc:sldChg>
      <pc:sldChg chg="modSp mod modAnim">
        <pc:chgData name="jonathansatuito@outlook.com" userId="5e89e841f5fbff17" providerId="LiveId" clId="{AD1AD408-AF15-4114-A9E4-7AAA85E36267}" dt="2026-08-22T14:37:50.318" v="407" actId="208"/>
        <pc:sldMkLst>
          <pc:docMk/>
          <pc:sldMk cId="3612102377" sldId="276"/>
        </pc:sldMkLst>
        <pc:spChg chg="mod">
          <ac:chgData name="jonathansatuito@outlook.com" userId="5e89e841f5fbff17" providerId="LiveId" clId="{AD1AD408-AF15-4114-A9E4-7AAA85E36267}" dt="2026-08-22T11:50:14.976" v="189" actId="14100"/>
          <ac:spMkLst>
            <pc:docMk/>
            <pc:sldMk cId="3612102377" sldId="276"/>
            <ac:spMk id="2" creationId="{BA7097B3-45ED-8CF2-B472-17778DBB939E}"/>
          </ac:spMkLst>
        </pc:spChg>
        <pc:spChg chg="mod">
          <ac:chgData name="jonathansatuito@outlook.com" userId="5e89e841f5fbff17" providerId="LiveId" clId="{AD1AD408-AF15-4114-A9E4-7AAA85E36267}" dt="2026-08-22T14:37:50.318" v="407" actId="208"/>
          <ac:spMkLst>
            <pc:docMk/>
            <pc:sldMk cId="3612102377" sldId="276"/>
            <ac:spMk id="3" creationId="{1FA94130-59C6-DFA1-C8DB-8B7E53E8F9D0}"/>
          </ac:spMkLst>
        </pc:spChg>
      </pc:sldChg>
      <pc:sldChg chg="modSp mod modAnim">
        <pc:chgData name="jonathansatuito@outlook.com" userId="5e89e841f5fbff17" providerId="LiveId" clId="{AD1AD408-AF15-4114-A9E4-7AAA85E36267}" dt="2026-08-22T11:10:49.985" v="150" actId="20577"/>
        <pc:sldMkLst>
          <pc:docMk/>
          <pc:sldMk cId="1472888386" sldId="277"/>
        </pc:sldMkLst>
        <pc:spChg chg="mod">
          <ac:chgData name="jonathansatuito@outlook.com" userId="5e89e841f5fbff17" providerId="LiveId" clId="{AD1AD408-AF15-4114-A9E4-7AAA85E36267}" dt="2026-08-22T11:10:49.985" v="150" actId="20577"/>
          <ac:spMkLst>
            <pc:docMk/>
            <pc:sldMk cId="1472888386" sldId="277"/>
            <ac:spMk id="3" creationId="{3FC06B24-D6C9-F3FB-2CAF-81F388398DD9}"/>
          </ac:spMkLst>
        </pc:spChg>
      </pc:sldChg>
      <pc:sldChg chg="modSp new mod">
        <pc:chgData name="jonathansatuito@outlook.com" userId="5e89e841f5fbff17" providerId="LiveId" clId="{AD1AD408-AF15-4114-A9E4-7AAA85E36267}" dt="2026-08-22T10:41:03.417" v="21" actId="14100"/>
        <pc:sldMkLst>
          <pc:docMk/>
          <pc:sldMk cId="3760237817" sldId="278"/>
        </pc:sldMkLst>
        <pc:spChg chg="mod">
          <ac:chgData name="jonathansatuito@outlook.com" userId="5e89e841f5fbff17" providerId="LiveId" clId="{AD1AD408-AF15-4114-A9E4-7AAA85E36267}" dt="2026-08-22T10:41:03.417" v="21" actId="14100"/>
          <ac:spMkLst>
            <pc:docMk/>
            <pc:sldMk cId="3760237817" sldId="278"/>
            <ac:spMk id="3" creationId="{CA021625-D997-A8A2-F7B8-7757E45934B7}"/>
          </ac:spMkLst>
        </pc:spChg>
      </pc:sldChg>
      <pc:sldChg chg="add">
        <pc:chgData name="jonathansatuito@outlook.com" userId="5e89e841f5fbff17" providerId="LiveId" clId="{AD1AD408-AF15-4114-A9E4-7AAA85E36267}" dt="2026-08-22T10:44:11.507" v="24"/>
        <pc:sldMkLst>
          <pc:docMk/>
          <pc:sldMk cId="2686554351" sldId="279"/>
        </pc:sldMkLst>
      </pc:sldChg>
      <pc:sldChg chg="modSp add mod modAnim">
        <pc:chgData name="jonathansatuito@outlook.com" userId="5e89e841f5fbff17" providerId="LiveId" clId="{AD1AD408-AF15-4114-A9E4-7AAA85E36267}" dt="2026-08-22T14:33:29.570" v="359" actId="20577"/>
        <pc:sldMkLst>
          <pc:docMk/>
          <pc:sldMk cId="93386069" sldId="280"/>
        </pc:sldMkLst>
        <pc:spChg chg="mod">
          <ac:chgData name="jonathansatuito@outlook.com" userId="5e89e841f5fbff17" providerId="LiveId" clId="{AD1AD408-AF15-4114-A9E4-7AAA85E36267}" dt="2026-08-22T13:36:00.015" v="223" actId="20577"/>
          <ac:spMkLst>
            <pc:docMk/>
            <pc:sldMk cId="93386069" sldId="280"/>
            <ac:spMk id="2" creationId="{D7BEF8FD-EBBE-9FF2-1692-9AD171F221B4}"/>
          </ac:spMkLst>
        </pc:spChg>
        <pc:spChg chg="mod">
          <ac:chgData name="jonathansatuito@outlook.com" userId="5e89e841f5fbff17" providerId="LiveId" clId="{AD1AD408-AF15-4114-A9E4-7AAA85E36267}" dt="2026-08-22T14:33:29.570" v="359" actId="20577"/>
          <ac:spMkLst>
            <pc:docMk/>
            <pc:sldMk cId="93386069" sldId="280"/>
            <ac:spMk id="3" creationId="{C7D011E5-B179-76E7-77A2-BC705F5B34A0}"/>
          </ac:spMkLst>
        </pc:spChg>
      </pc:sldChg>
      <pc:sldChg chg="modSp add mod modAnim">
        <pc:chgData name="jonathansatuito@outlook.com" userId="5e89e841f5fbff17" providerId="LiveId" clId="{AD1AD408-AF15-4114-A9E4-7AAA85E36267}" dt="2026-08-22T14:34:07.898" v="378" actId="27636"/>
        <pc:sldMkLst>
          <pc:docMk/>
          <pc:sldMk cId="2346688880" sldId="281"/>
        </pc:sldMkLst>
        <pc:spChg chg="mod">
          <ac:chgData name="jonathansatuito@outlook.com" userId="5e89e841f5fbff17" providerId="LiveId" clId="{AD1AD408-AF15-4114-A9E4-7AAA85E36267}" dt="2026-08-22T14:05:20.715" v="307" actId="1076"/>
          <ac:spMkLst>
            <pc:docMk/>
            <pc:sldMk cId="2346688880" sldId="281"/>
            <ac:spMk id="2" creationId="{47BD04E7-AEBD-6856-6C9B-740C47AB065B}"/>
          </ac:spMkLst>
        </pc:spChg>
        <pc:spChg chg="mod">
          <ac:chgData name="jonathansatuito@outlook.com" userId="5e89e841f5fbff17" providerId="LiveId" clId="{AD1AD408-AF15-4114-A9E4-7AAA85E36267}" dt="2026-08-22T14:34:07.898" v="378" actId="27636"/>
          <ac:spMkLst>
            <pc:docMk/>
            <pc:sldMk cId="2346688880" sldId="281"/>
            <ac:spMk id="3" creationId="{F0F02D6C-1A86-FC3C-C3F1-C1CC469339EA}"/>
          </ac:spMkLst>
        </pc:spChg>
      </pc:sldChg>
      <pc:sldChg chg="modSp new del mod">
        <pc:chgData name="jonathansatuito@outlook.com" userId="5e89e841f5fbff17" providerId="LiveId" clId="{AD1AD408-AF15-4114-A9E4-7AAA85E36267}" dt="2026-08-22T14:43:00.378" v="427" actId="47"/>
        <pc:sldMkLst>
          <pc:docMk/>
          <pc:sldMk cId="3988469648" sldId="282"/>
        </pc:sldMkLst>
        <pc:spChg chg="mod">
          <ac:chgData name="jonathansatuito@outlook.com" userId="5e89e841f5fbff17" providerId="LiveId" clId="{AD1AD408-AF15-4114-A9E4-7AAA85E36267}" dt="2026-08-22T14:31:01.048" v="318" actId="21"/>
          <ac:spMkLst>
            <pc:docMk/>
            <pc:sldMk cId="3988469648" sldId="282"/>
            <ac:spMk id="3" creationId="{7336D8E8-DF11-B0B1-8A05-FBC82B0CB732}"/>
          </ac:spMkLst>
        </pc:spChg>
      </pc:sldChg>
      <pc:sldChg chg="modSp add mod modAnim">
        <pc:chgData name="jonathansatuito@outlook.com" userId="5e89e841f5fbff17" providerId="LiveId" clId="{AD1AD408-AF15-4114-A9E4-7AAA85E36267}" dt="2026-08-22T14:37:22.726" v="405" actId="27636"/>
        <pc:sldMkLst>
          <pc:docMk/>
          <pc:sldMk cId="2264324059" sldId="283"/>
        </pc:sldMkLst>
        <pc:spChg chg="mod">
          <ac:chgData name="jonathansatuito@outlook.com" userId="5e89e841f5fbff17" providerId="LiveId" clId="{AD1AD408-AF15-4114-A9E4-7AAA85E36267}" dt="2026-08-22T14:31:12.284" v="323" actId="20577"/>
          <ac:spMkLst>
            <pc:docMk/>
            <pc:sldMk cId="2264324059" sldId="283"/>
            <ac:spMk id="2" creationId="{BBBCD3D4-D4AF-1E7E-DB7B-08D22E3B209F}"/>
          </ac:spMkLst>
        </pc:spChg>
        <pc:spChg chg="mod">
          <ac:chgData name="jonathansatuito@outlook.com" userId="5e89e841f5fbff17" providerId="LiveId" clId="{AD1AD408-AF15-4114-A9E4-7AAA85E36267}" dt="2026-08-22T14:37:22.726" v="405" actId="27636"/>
          <ac:spMkLst>
            <pc:docMk/>
            <pc:sldMk cId="2264324059" sldId="283"/>
            <ac:spMk id="3" creationId="{0B3F1E5E-8B2B-AAE5-BD02-01AAFF860513}"/>
          </ac:spMkLst>
        </pc:spChg>
      </pc:sldChg>
      <pc:sldChg chg="modSp add modAnim">
        <pc:chgData name="jonathansatuito@outlook.com" userId="5e89e841f5fbff17" providerId="LiveId" clId="{AD1AD408-AF15-4114-A9E4-7AAA85E36267}" dt="2026-08-22T14:42:31.492" v="425" actId="208"/>
        <pc:sldMkLst>
          <pc:docMk/>
          <pc:sldMk cId="3176144541" sldId="284"/>
        </pc:sldMkLst>
        <pc:spChg chg="mod">
          <ac:chgData name="jonathansatuito@outlook.com" userId="5e89e841f5fbff17" providerId="LiveId" clId="{AD1AD408-AF15-4114-A9E4-7AAA85E36267}" dt="2026-08-22T14:42:31.492" v="425" actId="208"/>
          <ac:spMkLst>
            <pc:docMk/>
            <pc:sldMk cId="3176144541" sldId="284"/>
            <ac:spMk id="3" creationId="{D30F3B08-8FEF-9736-94B6-353155543533}"/>
          </ac:spMkLst>
        </pc:spChg>
      </pc:sldChg>
      <pc:sldChg chg="add">
        <pc:chgData name="jonathansatuito@outlook.com" userId="5e89e841f5fbff17" providerId="LiveId" clId="{AD1AD408-AF15-4114-A9E4-7AAA85E36267}" dt="2026-08-22T14:42:03.201" v="417"/>
        <pc:sldMkLst>
          <pc:docMk/>
          <pc:sldMk cId="1299147447" sldId="285"/>
        </pc:sldMkLst>
      </pc:sldChg>
      <pc:sldChg chg="add">
        <pc:chgData name="jonathansatuito@outlook.com" userId="5e89e841f5fbff17" providerId="LiveId" clId="{AD1AD408-AF15-4114-A9E4-7AAA85E36267}" dt="2026-08-22T14:42:57.811" v="426"/>
        <pc:sldMkLst>
          <pc:docMk/>
          <pc:sldMk cId="4275656326" sldId="286"/>
        </pc:sldMkLst>
      </pc:sldChg>
      <pc:sldChg chg="new del">
        <pc:chgData name="jonathansatuito@outlook.com" userId="5e89e841f5fbff17" providerId="LiveId" clId="{AD1AD408-AF15-4114-A9E4-7AAA85E36267}" dt="2026-08-22T14:48:38.458" v="523" actId="47"/>
        <pc:sldMkLst>
          <pc:docMk/>
          <pc:sldMk cId="1196205974" sldId="287"/>
        </pc:sldMkLst>
      </pc:sldChg>
      <pc:sldChg chg="modSp add mod modAnim">
        <pc:chgData name="jonathansatuito@outlook.com" userId="5e89e841f5fbff17" providerId="LiveId" clId="{AD1AD408-AF15-4114-A9E4-7AAA85E36267}" dt="2026-08-22T14:48:26.133" v="522" actId="404"/>
        <pc:sldMkLst>
          <pc:docMk/>
          <pc:sldMk cId="489787755" sldId="288"/>
        </pc:sldMkLst>
        <pc:spChg chg="mod">
          <ac:chgData name="jonathansatuito@outlook.com" userId="5e89e841f5fbff17" providerId="LiveId" clId="{AD1AD408-AF15-4114-A9E4-7AAA85E36267}" dt="2026-08-22T14:47:10.564" v="445" actId="20577"/>
          <ac:spMkLst>
            <pc:docMk/>
            <pc:sldMk cId="489787755" sldId="288"/>
            <ac:spMk id="2" creationId="{28587D2E-D26F-1ED0-CCC2-EA2E514C4ADA}"/>
          </ac:spMkLst>
        </pc:spChg>
        <pc:spChg chg="mod">
          <ac:chgData name="jonathansatuito@outlook.com" userId="5e89e841f5fbff17" providerId="LiveId" clId="{AD1AD408-AF15-4114-A9E4-7AAA85E36267}" dt="2026-08-22T14:48:26.133" v="522" actId="404"/>
          <ac:spMkLst>
            <pc:docMk/>
            <pc:sldMk cId="489787755" sldId="288"/>
            <ac:spMk id="3" creationId="{EB7BE805-15B7-255D-DC28-169736E29C4C}"/>
          </ac:spMkLst>
        </pc:spChg>
      </pc:sldChg>
      <pc:sldChg chg="new del">
        <pc:chgData name="jonathansatuito@outlook.com" userId="5e89e841f5fbff17" providerId="LiveId" clId="{AD1AD408-AF15-4114-A9E4-7AAA85E36267}" dt="2026-08-22T14:48:47.274" v="526" actId="47"/>
        <pc:sldMkLst>
          <pc:docMk/>
          <pc:sldMk cId="1278956215" sldId="289"/>
        </pc:sldMkLst>
      </pc:sldChg>
      <pc:sldChg chg="add">
        <pc:chgData name="jonathansatuito@outlook.com" userId="5e89e841f5fbff17" providerId="LiveId" clId="{AD1AD408-AF15-4114-A9E4-7AAA85E36267}" dt="2026-08-22T14:48:44.088" v="525"/>
        <pc:sldMkLst>
          <pc:docMk/>
          <pc:sldMk cId="1600066346" sldId="290"/>
        </pc:sldMkLst>
      </pc:sldChg>
      <pc:sldChg chg="modSp new mod">
        <pc:chgData name="jonathansatuito@outlook.com" userId="5e89e841f5fbff17" providerId="LiveId" clId="{AD1AD408-AF15-4114-A9E4-7AAA85E36267}" dt="2026-08-22T22:13:14.701" v="636" actId="208"/>
        <pc:sldMkLst>
          <pc:docMk/>
          <pc:sldMk cId="2495049075" sldId="291"/>
        </pc:sldMkLst>
        <pc:spChg chg="mod">
          <ac:chgData name="jonathansatuito@outlook.com" userId="5e89e841f5fbff17" providerId="LiveId" clId="{AD1AD408-AF15-4114-A9E4-7AAA85E36267}" dt="2026-08-22T22:13:14.701" v="636" actId="208"/>
          <ac:spMkLst>
            <pc:docMk/>
            <pc:sldMk cId="2495049075" sldId="291"/>
            <ac:spMk id="3" creationId="{64981B11-42E4-FB0F-F1FF-A232E4C4FB0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F82A4D-0874-4D72-9866-FFD0F77D98FF}" type="datetimeFigureOut">
              <a:rPr lang="en-US" smtClean="0"/>
              <a:t>8/23/2026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13AF90-8F4B-4A4B-882A-BBD03D482A93}" type="slidenum">
              <a:rPr lang="en-US" smtClean="0"/>
              <a:t>‹#›</a:t>
            </a:fld>
            <a:endParaRPr lang="en-US"/>
          </a:p>
        </p:txBody>
      </p:sp>
    </p:spTree>
    <p:extLst>
      <p:ext uri="{BB962C8B-B14F-4D97-AF65-F5344CB8AC3E}">
        <p14:creationId xmlns:p14="http://schemas.microsoft.com/office/powerpoint/2010/main" val="2571412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82A4D-0874-4D72-9866-FFD0F77D98FF}" type="datetimeFigureOut">
              <a:rPr lang="en-US" smtClean="0"/>
              <a:t>8/23/2026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13AF90-8F4B-4A4B-882A-BBD03D482A93}" type="slidenum">
              <a:rPr lang="en-US" smtClean="0"/>
              <a:t>‹#›</a:t>
            </a:fld>
            <a:endParaRPr lang="en-US"/>
          </a:p>
        </p:txBody>
      </p:sp>
    </p:spTree>
    <p:extLst>
      <p:ext uri="{BB962C8B-B14F-4D97-AF65-F5344CB8AC3E}">
        <p14:creationId xmlns:p14="http://schemas.microsoft.com/office/powerpoint/2010/main" val="1024182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82A4D-0874-4D72-9866-FFD0F77D98FF}" type="datetimeFigureOut">
              <a:rPr lang="en-US" smtClean="0"/>
              <a:t>8/23/2026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13AF90-8F4B-4A4B-882A-BBD03D482A93}" type="slidenum">
              <a:rPr lang="en-US" smtClean="0"/>
              <a:t>‹#›</a:t>
            </a:fld>
            <a:endParaRPr lang="en-US"/>
          </a:p>
        </p:txBody>
      </p:sp>
    </p:spTree>
    <p:extLst>
      <p:ext uri="{BB962C8B-B14F-4D97-AF65-F5344CB8AC3E}">
        <p14:creationId xmlns:p14="http://schemas.microsoft.com/office/powerpoint/2010/main" val="99109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82A4D-0874-4D72-9866-FFD0F77D98FF}" type="datetimeFigureOut">
              <a:rPr lang="en-US" smtClean="0"/>
              <a:t>8/23/2026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13AF90-8F4B-4A4B-882A-BBD03D482A93}" type="slidenum">
              <a:rPr lang="en-US" smtClean="0"/>
              <a:t>‹#›</a:t>
            </a:fld>
            <a:endParaRPr lang="en-US"/>
          </a:p>
        </p:txBody>
      </p:sp>
    </p:spTree>
    <p:extLst>
      <p:ext uri="{BB962C8B-B14F-4D97-AF65-F5344CB8AC3E}">
        <p14:creationId xmlns:p14="http://schemas.microsoft.com/office/powerpoint/2010/main" val="3668404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82A4D-0874-4D72-9866-FFD0F77D98FF}" type="datetimeFigureOut">
              <a:rPr lang="en-US" smtClean="0"/>
              <a:t>8/23/2026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13AF90-8F4B-4A4B-882A-BBD03D482A93}" type="slidenum">
              <a:rPr lang="en-US" smtClean="0"/>
              <a:t>‹#›</a:t>
            </a:fld>
            <a:endParaRPr lang="en-US"/>
          </a:p>
        </p:txBody>
      </p:sp>
    </p:spTree>
    <p:extLst>
      <p:ext uri="{BB962C8B-B14F-4D97-AF65-F5344CB8AC3E}">
        <p14:creationId xmlns:p14="http://schemas.microsoft.com/office/powerpoint/2010/main" val="337585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8F82A4D-0874-4D72-9866-FFD0F77D98FF}" type="datetimeFigureOut">
              <a:rPr lang="en-US" smtClean="0"/>
              <a:t>8/23/2026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13AF90-8F4B-4A4B-882A-BBD03D482A93}" type="slidenum">
              <a:rPr lang="en-US" smtClean="0"/>
              <a:t>‹#›</a:t>
            </a:fld>
            <a:endParaRPr lang="en-US"/>
          </a:p>
        </p:txBody>
      </p:sp>
    </p:spTree>
    <p:extLst>
      <p:ext uri="{BB962C8B-B14F-4D97-AF65-F5344CB8AC3E}">
        <p14:creationId xmlns:p14="http://schemas.microsoft.com/office/powerpoint/2010/main" val="3025370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82A4D-0874-4D72-9866-FFD0F77D98FF}" type="datetimeFigureOut">
              <a:rPr lang="en-US" smtClean="0"/>
              <a:t>8/23/2026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13AF90-8F4B-4A4B-882A-BBD03D482A93}" type="slidenum">
              <a:rPr lang="en-US" smtClean="0"/>
              <a:t>‹#›</a:t>
            </a:fld>
            <a:endParaRPr lang="en-US"/>
          </a:p>
        </p:txBody>
      </p:sp>
    </p:spTree>
    <p:extLst>
      <p:ext uri="{BB962C8B-B14F-4D97-AF65-F5344CB8AC3E}">
        <p14:creationId xmlns:p14="http://schemas.microsoft.com/office/powerpoint/2010/main" val="4149188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8F82A4D-0874-4D72-9866-FFD0F77D98FF}" type="datetimeFigureOut">
              <a:rPr lang="en-US" smtClean="0"/>
              <a:t>8/23/2026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13AF90-8F4B-4A4B-882A-BBD03D482A93}" type="slidenum">
              <a:rPr lang="en-US" smtClean="0"/>
              <a:t>‹#›</a:t>
            </a:fld>
            <a:endParaRPr lang="en-US"/>
          </a:p>
        </p:txBody>
      </p:sp>
    </p:spTree>
    <p:extLst>
      <p:ext uri="{BB962C8B-B14F-4D97-AF65-F5344CB8AC3E}">
        <p14:creationId xmlns:p14="http://schemas.microsoft.com/office/powerpoint/2010/main" val="1425571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82A4D-0874-4D72-9866-FFD0F77D98FF}" type="datetimeFigureOut">
              <a:rPr lang="en-US" smtClean="0"/>
              <a:t>8/23/2026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13AF90-8F4B-4A4B-882A-BBD03D482A93}" type="slidenum">
              <a:rPr lang="en-US" smtClean="0"/>
              <a:t>‹#›</a:t>
            </a:fld>
            <a:endParaRPr lang="en-US"/>
          </a:p>
        </p:txBody>
      </p:sp>
    </p:spTree>
    <p:extLst>
      <p:ext uri="{BB962C8B-B14F-4D97-AF65-F5344CB8AC3E}">
        <p14:creationId xmlns:p14="http://schemas.microsoft.com/office/powerpoint/2010/main" val="3205181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F82A4D-0874-4D72-9866-FFD0F77D98FF}" type="datetimeFigureOut">
              <a:rPr lang="en-US" smtClean="0"/>
              <a:t>8/23/2026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13AF90-8F4B-4A4B-882A-BBD03D482A93}" type="slidenum">
              <a:rPr lang="en-US" smtClean="0"/>
              <a:t>‹#›</a:t>
            </a:fld>
            <a:endParaRPr lang="en-US"/>
          </a:p>
        </p:txBody>
      </p:sp>
    </p:spTree>
    <p:extLst>
      <p:ext uri="{BB962C8B-B14F-4D97-AF65-F5344CB8AC3E}">
        <p14:creationId xmlns:p14="http://schemas.microsoft.com/office/powerpoint/2010/main" val="2803632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F82A4D-0874-4D72-9866-FFD0F77D98FF}" type="datetimeFigureOut">
              <a:rPr lang="en-US" smtClean="0"/>
              <a:t>8/23/2026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13AF90-8F4B-4A4B-882A-BBD03D482A93}" type="slidenum">
              <a:rPr lang="en-US" smtClean="0"/>
              <a:t>‹#›</a:t>
            </a:fld>
            <a:endParaRPr lang="en-US"/>
          </a:p>
        </p:txBody>
      </p:sp>
    </p:spTree>
    <p:extLst>
      <p:ext uri="{BB962C8B-B14F-4D97-AF65-F5344CB8AC3E}">
        <p14:creationId xmlns:p14="http://schemas.microsoft.com/office/powerpoint/2010/main" val="534336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8F82A4D-0874-4D72-9866-FFD0F77D98FF}" type="datetimeFigureOut">
              <a:rPr lang="en-US" smtClean="0"/>
              <a:t>8/23/2026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213AF90-8F4B-4A4B-882A-BBD03D482A93}" type="slidenum">
              <a:rPr lang="en-US" smtClean="0"/>
              <a:t>‹#›</a:t>
            </a:fld>
            <a:endParaRPr lang="en-US"/>
          </a:p>
        </p:txBody>
      </p:sp>
    </p:spTree>
    <p:extLst>
      <p:ext uri="{BB962C8B-B14F-4D97-AF65-F5344CB8AC3E}">
        <p14:creationId xmlns:p14="http://schemas.microsoft.com/office/powerpoint/2010/main" val="66720459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DE749-A3A0-734F-5D0B-9CB90E7FAA4F}"/>
              </a:ext>
            </a:extLst>
          </p:cNvPr>
          <p:cNvSpPr>
            <a:spLocks noGrp="1"/>
          </p:cNvSpPr>
          <p:nvPr>
            <p:ph type="ctrTitle"/>
          </p:nvPr>
        </p:nvSpPr>
        <p:spPr/>
        <p:txBody>
          <a:bodyPr/>
          <a:lstStyle/>
          <a:p>
            <a:r>
              <a:rPr lang="en-US" b="1" dirty="0"/>
              <a:t>THE DISCIPLINE OF REMEMBERING</a:t>
            </a:r>
          </a:p>
        </p:txBody>
      </p:sp>
      <p:sp>
        <p:nvSpPr>
          <p:cNvPr id="3" name="Subtitle 2">
            <a:extLst>
              <a:ext uri="{FF2B5EF4-FFF2-40B4-BE49-F238E27FC236}">
                <a16:creationId xmlns:a16="http://schemas.microsoft.com/office/drawing/2014/main" id="{D305BC67-00F2-CCA8-719A-A7C1E5D758DC}"/>
              </a:ext>
            </a:extLst>
          </p:cNvPr>
          <p:cNvSpPr>
            <a:spLocks noGrp="1"/>
          </p:cNvSpPr>
          <p:nvPr>
            <p:ph type="subTitle" idx="1"/>
          </p:nvPr>
        </p:nvSpPr>
        <p:spPr/>
        <p:txBody>
          <a:bodyPr>
            <a:normAutofit/>
          </a:bodyPr>
          <a:lstStyle/>
          <a:p>
            <a:r>
              <a:rPr lang="en-US" sz="3000" b="1" dirty="0">
                <a:latin typeface="+mj-lt"/>
              </a:rPr>
              <a:t>Deuteronomy 4:5-9 </a:t>
            </a:r>
          </a:p>
        </p:txBody>
      </p:sp>
    </p:spTree>
    <p:extLst>
      <p:ext uri="{BB962C8B-B14F-4D97-AF65-F5344CB8AC3E}">
        <p14:creationId xmlns:p14="http://schemas.microsoft.com/office/powerpoint/2010/main" val="3047131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1A9C5-4A0F-D857-EC2B-2F6D0A655B1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42573B8-C91F-9722-E46A-AA2EF0756EB4}"/>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1EA7F98D-A0CD-907F-DC6A-C2BFE9C3E7EA}"/>
              </a:ext>
            </a:extLst>
          </p:cNvPr>
          <p:cNvPicPr>
            <a:picLocks noChangeAspect="1"/>
          </p:cNvPicPr>
          <p:nvPr/>
        </p:nvPicPr>
        <p:blipFill>
          <a:blip r:embed="rId2"/>
          <a:stretch>
            <a:fillRect/>
          </a:stretch>
        </p:blipFill>
        <p:spPr>
          <a:xfrm>
            <a:off x="365760" y="233412"/>
            <a:ext cx="8268101" cy="6391175"/>
          </a:xfrm>
          <a:prstGeom prst="rect">
            <a:avLst/>
          </a:prstGeom>
        </p:spPr>
      </p:pic>
    </p:spTree>
    <p:extLst>
      <p:ext uri="{BB962C8B-B14F-4D97-AF65-F5344CB8AC3E}">
        <p14:creationId xmlns:p14="http://schemas.microsoft.com/office/powerpoint/2010/main" val="987451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242D8-26F4-B609-A8E4-B8DF2B5538E1}"/>
              </a:ext>
            </a:extLst>
          </p:cNvPr>
          <p:cNvSpPr>
            <a:spLocks noGrp="1"/>
          </p:cNvSpPr>
          <p:nvPr>
            <p:ph type="title"/>
          </p:nvPr>
        </p:nvSpPr>
        <p:spPr>
          <a:xfrm>
            <a:off x="434641" y="1131094"/>
            <a:ext cx="8274719" cy="994172"/>
          </a:xfrm>
        </p:spPr>
        <p:txBody>
          <a:bodyPr>
            <a:normAutofit fontScale="90000"/>
          </a:bodyPr>
          <a:lstStyle/>
          <a:p>
            <a:r>
              <a:rPr lang="en-US" dirty="0">
                <a:solidFill>
                  <a:prstClr val="black"/>
                </a:solidFill>
                <a:latin typeface="Arial Black" panose="020B0A04020102020204" pitchFamily="34" charset="0"/>
              </a:rPr>
              <a:t>THE </a:t>
            </a:r>
            <a:r>
              <a:rPr lang="en-US" dirty="0">
                <a:ln>
                  <a:solidFill>
                    <a:sysClr val="windowText" lastClr="000000"/>
                  </a:solidFill>
                </a:ln>
                <a:solidFill>
                  <a:srgbClr val="00B0F0"/>
                </a:solidFill>
                <a:latin typeface="Arial Black" panose="020B0A04020102020204" pitchFamily="34" charset="0"/>
              </a:rPr>
              <a:t>MEANING</a:t>
            </a:r>
            <a:r>
              <a:rPr lang="en-US" dirty="0">
                <a:solidFill>
                  <a:prstClr val="black"/>
                </a:solidFill>
                <a:latin typeface="Arial Black" panose="020B0A04020102020204" pitchFamily="34" charset="0"/>
              </a:rPr>
              <a:t> OF REMEMBERING.</a:t>
            </a:r>
            <a:endParaRPr lang="en-US" dirty="0"/>
          </a:p>
        </p:txBody>
      </p:sp>
      <p:sp>
        <p:nvSpPr>
          <p:cNvPr id="3" name="Content Placeholder 2">
            <a:extLst>
              <a:ext uri="{FF2B5EF4-FFF2-40B4-BE49-F238E27FC236}">
                <a16:creationId xmlns:a16="http://schemas.microsoft.com/office/drawing/2014/main" id="{0D0D4594-0872-E91E-C17F-C155DDB6FE75}"/>
              </a:ext>
            </a:extLst>
          </p:cNvPr>
          <p:cNvSpPr>
            <a:spLocks noGrp="1"/>
          </p:cNvSpPr>
          <p:nvPr>
            <p:ph idx="1"/>
          </p:nvPr>
        </p:nvSpPr>
        <p:spPr>
          <a:xfrm>
            <a:off x="628650" y="2362201"/>
            <a:ext cx="7886700" cy="3364706"/>
          </a:xfrm>
        </p:spPr>
        <p:txBody>
          <a:bodyPr>
            <a:normAutofit/>
          </a:bodyPr>
          <a:lstStyle/>
          <a:p>
            <a:r>
              <a:rPr lang="en-US" sz="3300" dirty="0">
                <a:latin typeface="Arial Black" panose="020B0A04020102020204" pitchFamily="34" charset="0"/>
              </a:rPr>
              <a:t>The </a:t>
            </a:r>
            <a:r>
              <a:rPr lang="en-US" sz="3300" u="sng" dirty="0">
                <a:ln>
                  <a:solidFill>
                    <a:sysClr val="windowText" lastClr="000000"/>
                  </a:solidFill>
                </a:ln>
                <a:solidFill>
                  <a:srgbClr val="00B0F0"/>
                </a:solidFill>
                <a:latin typeface="Arial Black" panose="020B0A04020102020204" pitchFamily="34" charset="0"/>
              </a:rPr>
              <a:t>discipline of remembering </a:t>
            </a:r>
            <a:r>
              <a:rPr lang="en-US" sz="3300" dirty="0">
                <a:latin typeface="Arial Black" panose="020B0A04020102020204" pitchFamily="34" charset="0"/>
              </a:rPr>
              <a:t>therefore is our duty as God’s people </a:t>
            </a:r>
            <a:r>
              <a:rPr lang="en-US" sz="3300" dirty="0">
                <a:ln>
                  <a:solidFill>
                    <a:sysClr val="windowText" lastClr="000000"/>
                  </a:solidFill>
                </a:ln>
                <a:solidFill>
                  <a:srgbClr val="00B0F0"/>
                </a:solidFill>
                <a:latin typeface="Arial Black" panose="020B0A04020102020204" pitchFamily="34" charset="0"/>
              </a:rPr>
              <a:t>to be mindful of His works</a:t>
            </a:r>
            <a:r>
              <a:rPr lang="en-US" sz="3300" dirty="0">
                <a:ln>
                  <a:solidFill>
                    <a:sysClr val="windowText" lastClr="000000"/>
                  </a:solidFill>
                </a:ln>
                <a:latin typeface="Arial Black" panose="020B0A04020102020204" pitchFamily="34" charset="0"/>
              </a:rPr>
              <a:t> </a:t>
            </a:r>
            <a:r>
              <a:rPr lang="en-US" sz="3300" dirty="0">
                <a:latin typeface="Arial Black" panose="020B0A04020102020204" pitchFamily="34" charset="0"/>
              </a:rPr>
              <a:t>in the past and </a:t>
            </a:r>
            <a:r>
              <a:rPr lang="en-US" sz="3300" dirty="0">
                <a:ln>
                  <a:solidFill>
                    <a:sysClr val="windowText" lastClr="000000"/>
                  </a:solidFill>
                </a:ln>
                <a:solidFill>
                  <a:srgbClr val="00B0F0"/>
                </a:solidFill>
                <a:latin typeface="Arial Black" panose="020B0A04020102020204" pitchFamily="34" charset="0"/>
              </a:rPr>
              <a:t>to be constantly reminded of who our Lord is </a:t>
            </a:r>
            <a:r>
              <a:rPr lang="en-US" sz="3300" dirty="0">
                <a:latin typeface="Arial Black" panose="020B0A04020102020204" pitchFamily="34" charset="0"/>
              </a:rPr>
              <a:t>to guide and guard our walk and service to our Lord.</a:t>
            </a:r>
          </a:p>
        </p:txBody>
      </p:sp>
    </p:spTree>
    <p:extLst>
      <p:ext uri="{BB962C8B-B14F-4D97-AF65-F5344CB8AC3E}">
        <p14:creationId xmlns:p14="http://schemas.microsoft.com/office/powerpoint/2010/main" val="3153319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A9F3B-7C1D-4B96-FF67-8FE2EAC50E30}"/>
              </a:ext>
            </a:extLst>
          </p:cNvPr>
          <p:cNvSpPr>
            <a:spLocks noGrp="1"/>
          </p:cNvSpPr>
          <p:nvPr>
            <p:ph type="title"/>
          </p:nvPr>
        </p:nvSpPr>
        <p:spPr>
          <a:xfrm>
            <a:off x="309716" y="1108972"/>
            <a:ext cx="8367866" cy="994172"/>
          </a:xfrm>
        </p:spPr>
        <p:txBody>
          <a:bodyPr>
            <a:normAutofit fontScale="90000"/>
          </a:bodyPr>
          <a:lstStyle/>
          <a:p>
            <a:pPr algn="ctr"/>
            <a:r>
              <a:rPr lang="en-US" dirty="0">
                <a:latin typeface="Arial Black" panose="020B0A04020102020204" pitchFamily="34" charset="0"/>
              </a:rPr>
              <a:t>THE </a:t>
            </a:r>
            <a:r>
              <a:rPr lang="en-US" dirty="0">
                <a:ln>
                  <a:solidFill>
                    <a:sysClr val="windowText" lastClr="000000"/>
                  </a:solidFill>
                </a:ln>
                <a:solidFill>
                  <a:srgbClr val="00B0F0"/>
                </a:solidFill>
                <a:latin typeface="Arial Black" panose="020B0A04020102020204" pitchFamily="34" charset="0"/>
              </a:rPr>
              <a:t>MANDATE</a:t>
            </a:r>
            <a:r>
              <a:rPr lang="en-US" dirty="0">
                <a:latin typeface="Arial Black" panose="020B0A04020102020204" pitchFamily="34" charset="0"/>
              </a:rPr>
              <a:t> OF REMEMBERING</a:t>
            </a:r>
          </a:p>
        </p:txBody>
      </p:sp>
      <p:sp>
        <p:nvSpPr>
          <p:cNvPr id="3" name="Content Placeholder 2">
            <a:extLst>
              <a:ext uri="{FF2B5EF4-FFF2-40B4-BE49-F238E27FC236}">
                <a16:creationId xmlns:a16="http://schemas.microsoft.com/office/drawing/2014/main" id="{064AD572-CE03-4E3C-9B7F-9C736986A8A2}"/>
              </a:ext>
            </a:extLst>
          </p:cNvPr>
          <p:cNvSpPr>
            <a:spLocks noGrp="1"/>
          </p:cNvSpPr>
          <p:nvPr>
            <p:ph idx="1"/>
          </p:nvPr>
        </p:nvSpPr>
        <p:spPr>
          <a:xfrm>
            <a:off x="147484" y="2420579"/>
            <a:ext cx="8996516" cy="3421625"/>
          </a:xfrm>
        </p:spPr>
        <p:txBody>
          <a:bodyPr>
            <a:normAutofit lnSpcReduction="10000"/>
          </a:bodyPr>
          <a:lstStyle/>
          <a:p>
            <a:r>
              <a:rPr lang="en-US" sz="3000" dirty="0">
                <a:latin typeface="Arial Black" panose="020B0A04020102020204" pitchFamily="34" charset="0"/>
              </a:rPr>
              <a:t>“Only </a:t>
            </a:r>
            <a:r>
              <a:rPr lang="en-US" sz="3000" u="sng" dirty="0">
                <a:ln>
                  <a:solidFill>
                    <a:sysClr val="windowText" lastClr="000000"/>
                  </a:solidFill>
                </a:ln>
                <a:solidFill>
                  <a:srgbClr val="00B0F0"/>
                </a:solidFill>
                <a:latin typeface="Arial Black" panose="020B0A04020102020204" pitchFamily="34" charset="0"/>
              </a:rPr>
              <a:t>give heed</a:t>
            </a:r>
            <a:r>
              <a:rPr lang="en-US" sz="3000" dirty="0">
                <a:ln>
                  <a:solidFill>
                    <a:sysClr val="windowText" lastClr="000000"/>
                  </a:solidFill>
                </a:ln>
                <a:solidFill>
                  <a:srgbClr val="00B0F0"/>
                </a:solidFill>
                <a:latin typeface="Arial Black" panose="020B0A04020102020204" pitchFamily="34" charset="0"/>
              </a:rPr>
              <a:t> </a:t>
            </a:r>
            <a:r>
              <a:rPr lang="en-US" sz="3000" dirty="0">
                <a:latin typeface="Arial Black" panose="020B0A04020102020204" pitchFamily="34" charset="0"/>
              </a:rPr>
              <a:t>to yourself and </a:t>
            </a:r>
            <a:r>
              <a:rPr lang="en-US" sz="3000" u="sng" dirty="0">
                <a:ln>
                  <a:solidFill>
                    <a:sysClr val="windowText" lastClr="000000"/>
                  </a:solidFill>
                </a:ln>
                <a:solidFill>
                  <a:srgbClr val="00B0F0"/>
                </a:solidFill>
                <a:latin typeface="Arial Black" panose="020B0A04020102020204" pitchFamily="34" charset="0"/>
              </a:rPr>
              <a:t>keep your soul diligently</a:t>
            </a:r>
            <a:r>
              <a:rPr lang="en-US" sz="3000" dirty="0">
                <a:latin typeface="Arial Black" panose="020B0A04020102020204" pitchFamily="34" charset="0"/>
              </a:rPr>
              <a:t>, so that you do not forget the things which your eyes have seen and they do not depart from your heart all the days of your life; but make them known to your sons and your grandsons.</a:t>
            </a:r>
          </a:p>
          <a:p>
            <a:r>
              <a:rPr lang="en-US" sz="3000" dirty="0">
                <a:latin typeface="Arial Black" panose="020B0A04020102020204" pitchFamily="34" charset="0"/>
              </a:rPr>
              <a:t>Deuteronomy 4:9 </a:t>
            </a:r>
          </a:p>
        </p:txBody>
      </p:sp>
    </p:spTree>
    <p:extLst>
      <p:ext uri="{BB962C8B-B14F-4D97-AF65-F5344CB8AC3E}">
        <p14:creationId xmlns:p14="http://schemas.microsoft.com/office/powerpoint/2010/main" val="4210046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FFE0A-FF2D-F0E2-A6CD-8AFE707BC51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5B0C5E6-01C6-24D8-3444-F35ED3E884FC}"/>
              </a:ext>
            </a:extLst>
          </p:cNvPr>
          <p:cNvSpPr>
            <a:spLocks noGrp="1"/>
          </p:cNvSpPr>
          <p:nvPr>
            <p:ph idx="1"/>
          </p:nvPr>
        </p:nvSpPr>
        <p:spPr>
          <a:xfrm>
            <a:off x="628650" y="1351321"/>
            <a:ext cx="7886700" cy="4586748"/>
          </a:xfrm>
        </p:spPr>
        <p:txBody>
          <a:bodyPr>
            <a:normAutofit/>
          </a:bodyPr>
          <a:lstStyle/>
          <a:p>
            <a:r>
              <a:rPr lang="en-US" sz="3000" dirty="0">
                <a:latin typeface="Arial Black" panose="020B0A04020102020204" pitchFamily="34" charset="0"/>
              </a:rPr>
              <a:t>This is a responsibility that they need to be faithful. Moses understands the possible consequences of their forgetfulness. </a:t>
            </a:r>
          </a:p>
          <a:p>
            <a:endParaRPr lang="en-US" sz="3000" dirty="0">
              <a:latin typeface="Arial Black" panose="020B0A04020102020204" pitchFamily="34" charset="0"/>
            </a:endParaRPr>
          </a:p>
          <a:p>
            <a:r>
              <a:rPr lang="en-US" sz="3000" dirty="0">
                <a:latin typeface="Arial Black" panose="020B0A04020102020204" pitchFamily="34" charset="0"/>
              </a:rPr>
              <a:t>Deuteronomy 8:19</a:t>
            </a:r>
          </a:p>
          <a:p>
            <a:endParaRPr lang="en-US" sz="3000" dirty="0">
              <a:latin typeface="Arial Black" panose="020B0A04020102020204" pitchFamily="34" charset="0"/>
            </a:endParaRPr>
          </a:p>
        </p:txBody>
      </p:sp>
    </p:spTree>
    <p:extLst>
      <p:ext uri="{BB962C8B-B14F-4D97-AF65-F5344CB8AC3E}">
        <p14:creationId xmlns:p14="http://schemas.microsoft.com/office/powerpoint/2010/main" val="3018437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4F8E5-11F5-9A0F-6AC1-B195FE5F2D2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A021625-D997-A8A2-F7B8-7757E45934B7}"/>
              </a:ext>
            </a:extLst>
          </p:cNvPr>
          <p:cNvSpPr>
            <a:spLocks noGrp="1"/>
          </p:cNvSpPr>
          <p:nvPr>
            <p:ph idx="1"/>
          </p:nvPr>
        </p:nvSpPr>
        <p:spPr>
          <a:xfrm>
            <a:off x="628650" y="1299701"/>
            <a:ext cx="7886700" cy="4190271"/>
          </a:xfrm>
        </p:spPr>
        <p:txBody>
          <a:bodyPr>
            <a:normAutofit/>
          </a:bodyPr>
          <a:lstStyle/>
          <a:p>
            <a:r>
              <a:rPr lang="en-US" sz="3300" dirty="0">
                <a:latin typeface="Arial Black" panose="020B0A04020102020204" pitchFamily="34" charset="0"/>
              </a:rPr>
              <a:t>You see here that the command to remember is anchored on the command to be faithful! </a:t>
            </a:r>
          </a:p>
          <a:p>
            <a:endParaRPr lang="en-US" sz="3300" dirty="0">
              <a:latin typeface="Arial Black" panose="020B0A04020102020204" pitchFamily="34" charset="0"/>
            </a:endParaRPr>
          </a:p>
          <a:p>
            <a:r>
              <a:rPr lang="en-US" sz="3300" dirty="0">
                <a:latin typeface="Arial Black" panose="020B0A04020102020204" pitchFamily="34" charset="0"/>
              </a:rPr>
              <a:t>We can see more of this in vv.10-11 and vv.41-43.</a:t>
            </a:r>
          </a:p>
        </p:txBody>
      </p:sp>
    </p:spTree>
    <p:extLst>
      <p:ext uri="{BB962C8B-B14F-4D97-AF65-F5344CB8AC3E}">
        <p14:creationId xmlns:p14="http://schemas.microsoft.com/office/powerpoint/2010/main" val="37602378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16279-6C06-2491-D1CE-E542CC89360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7D308AD-4EAC-1BED-1DD3-91DA2A3E3345}"/>
              </a:ext>
            </a:extLst>
          </p:cNvPr>
          <p:cNvSpPr>
            <a:spLocks noGrp="1"/>
          </p:cNvSpPr>
          <p:nvPr>
            <p:ph idx="1"/>
          </p:nvPr>
        </p:nvSpPr>
        <p:spPr>
          <a:xfrm>
            <a:off x="628650" y="1196463"/>
            <a:ext cx="7886700" cy="4293509"/>
          </a:xfrm>
        </p:spPr>
        <p:txBody>
          <a:bodyPr>
            <a:normAutofit/>
          </a:bodyPr>
          <a:lstStyle/>
          <a:p>
            <a:r>
              <a:rPr lang="en-US" sz="3300" dirty="0">
                <a:latin typeface="Arial Black" panose="020B0A04020102020204" pitchFamily="34" charset="0"/>
              </a:rPr>
              <a:t>Does a young woman forget her jewelry, a bride her wedding ornaments? </a:t>
            </a:r>
          </a:p>
          <a:p>
            <a:r>
              <a:rPr lang="en-US" sz="3300" dirty="0">
                <a:ln>
                  <a:solidFill>
                    <a:sysClr val="windowText" lastClr="000000"/>
                  </a:solidFill>
                </a:ln>
                <a:solidFill>
                  <a:srgbClr val="00B0F0"/>
                </a:solidFill>
                <a:latin typeface="Arial Black" panose="020B0A04020102020204" pitchFamily="34" charset="0"/>
              </a:rPr>
              <a:t>Yet my people have forgotten me, days without number</a:t>
            </a:r>
            <a:r>
              <a:rPr lang="en-US" sz="3300" dirty="0">
                <a:latin typeface="Arial Black" panose="020B0A04020102020204" pitchFamily="34" charset="0"/>
              </a:rPr>
              <a:t>. Jeremiah 2:32</a:t>
            </a:r>
          </a:p>
        </p:txBody>
      </p:sp>
    </p:spTree>
    <p:extLst>
      <p:ext uri="{BB962C8B-B14F-4D97-AF65-F5344CB8AC3E}">
        <p14:creationId xmlns:p14="http://schemas.microsoft.com/office/powerpoint/2010/main" val="1090455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A5824-BCDF-083B-3684-80AD7CCE6C2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4981B11-42E4-FB0F-F1FF-A232E4C4FB0D}"/>
              </a:ext>
            </a:extLst>
          </p:cNvPr>
          <p:cNvSpPr>
            <a:spLocks noGrp="1"/>
          </p:cNvSpPr>
          <p:nvPr>
            <p:ph idx="1"/>
          </p:nvPr>
        </p:nvSpPr>
        <p:spPr>
          <a:xfrm>
            <a:off x="628650" y="1131094"/>
            <a:ext cx="7886700" cy="4358879"/>
          </a:xfrm>
        </p:spPr>
        <p:txBody>
          <a:bodyPr>
            <a:normAutofit/>
          </a:bodyPr>
          <a:lstStyle/>
          <a:p>
            <a:r>
              <a:rPr lang="en-US" sz="3600" b="1" dirty="0">
                <a:latin typeface="Arial Black" panose="020B0A04020102020204" pitchFamily="34" charset="0"/>
                <a:ea typeface="Aptos" panose="020B0004020202020204" pitchFamily="34" charset="0"/>
              </a:rPr>
              <a:t>But this is the </a:t>
            </a:r>
            <a:r>
              <a:rPr lang="en-US" sz="3600" b="1" dirty="0">
                <a:ln>
                  <a:solidFill>
                    <a:sysClr val="windowText" lastClr="000000"/>
                  </a:solidFill>
                </a:ln>
                <a:solidFill>
                  <a:srgbClr val="00B0F0"/>
                </a:solidFill>
                <a:latin typeface="Arial Black" panose="020B0A04020102020204" pitchFamily="34" charset="0"/>
                <a:ea typeface="Aptos" panose="020B0004020202020204" pitchFamily="34" charset="0"/>
              </a:rPr>
              <a:t>opposite on how the Israelites failed to treasure and value </a:t>
            </a:r>
            <a:r>
              <a:rPr lang="en-US" sz="3600" b="1" dirty="0">
                <a:latin typeface="Arial Black" panose="020B0A04020102020204" pitchFamily="34" charset="0"/>
                <a:ea typeface="Aptos" panose="020B0004020202020204" pitchFamily="34" charset="0"/>
              </a:rPr>
              <a:t>on who the Lord is to them through their wilderness experience and how God sustained them through the years.</a:t>
            </a:r>
            <a:endParaRPr lang="en-US" sz="3600" dirty="0">
              <a:latin typeface="Arial Black" panose="020B0A04020102020204" pitchFamily="34" charset="0"/>
            </a:endParaRPr>
          </a:p>
        </p:txBody>
      </p:sp>
    </p:spTree>
    <p:extLst>
      <p:ext uri="{BB962C8B-B14F-4D97-AF65-F5344CB8AC3E}">
        <p14:creationId xmlns:p14="http://schemas.microsoft.com/office/powerpoint/2010/main" val="24950490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148E9-B24D-D4AA-E871-2082EA51B75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038FE9E-4ED5-BF9C-D92A-7D2F9C115AB6}"/>
              </a:ext>
            </a:extLst>
          </p:cNvPr>
          <p:cNvSpPr>
            <a:spLocks noGrp="1"/>
          </p:cNvSpPr>
          <p:nvPr>
            <p:ph idx="1"/>
          </p:nvPr>
        </p:nvSpPr>
        <p:spPr>
          <a:xfrm>
            <a:off x="628650" y="1218586"/>
            <a:ext cx="7886700" cy="4271387"/>
          </a:xfrm>
        </p:spPr>
        <p:txBody>
          <a:bodyPr>
            <a:normAutofit/>
          </a:bodyPr>
          <a:lstStyle/>
          <a:p>
            <a:r>
              <a:rPr lang="en-US" sz="3300" dirty="0">
                <a:latin typeface="Arial Black" panose="020B0A04020102020204" pitchFamily="34" charset="0"/>
              </a:rPr>
              <a:t>I believe its more because we are blinded by our pride, our grumblings, our selfishness and our entitlement that we forget to remember </a:t>
            </a:r>
            <a:r>
              <a:rPr lang="en-US" sz="3300" dirty="0">
                <a:ln>
                  <a:solidFill>
                    <a:sysClr val="windowText" lastClr="000000"/>
                  </a:solidFill>
                </a:ln>
                <a:solidFill>
                  <a:srgbClr val="00B0F0"/>
                </a:solidFill>
                <a:latin typeface="Arial Black" panose="020B0A04020102020204" pitchFamily="34" charset="0"/>
              </a:rPr>
              <a:t>that it was never about who we are or what we have done</a:t>
            </a:r>
            <a:r>
              <a:rPr lang="en-US" sz="3300" dirty="0">
                <a:solidFill>
                  <a:srgbClr val="00B0F0"/>
                </a:solidFill>
                <a:latin typeface="Arial Black" panose="020B0A04020102020204" pitchFamily="34" charset="0"/>
              </a:rPr>
              <a:t> </a:t>
            </a:r>
            <a:r>
              <a:rPr lang="en-US" sz="3300" dirty="0">
                <a:latin typeface="Arial Black" panose="020B0A04020102020204" pitchFamily="34" charset="0"/>
              </a:rPr>
              <a:t>but about who He is and what He has accomplished in our behalf! </a:t>
            </a:r>
          </a:p>
        </p:txBody>
      </p:sp>
    </p:spTree>
    <p:extLst>
      <p:ext uri="{BB962C8B-B14F-4D97-AF65-F5344CB8AC3E}">
        <p14:creationId xmlns:p14="http://schemas.microsoft.com/office/powerpoint/2010/main" val="4158983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3FF848-3D4C-84E9-5FEF-7028A0AC10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05D0FA-FE73-8ED6-BB19-E362DEDD7F4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E02D2A0-CD89-B878-7954-7187495C1A8E}"/>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91D96425-2152-E485-8EB9-E9A6F77D1A92}"/>
              </a:ext>
            </a:extLst>
          </p:cNvPr>
          <p:cNvPicPr>
            <a:picLocks noChangeAspect="1"/>
          </p:cNvPicPr>
          <p:nvPr/>
        </p:nvPicPr>
        <p:blipFill>
          <a:blip r:embed="rId2"/>
          <a:stretch>
            <a:fillRect/>
          </a:stretch>
        </p:blipFill>
        <p:spPr>
          <a:xfrm>
            <a:off x="346279" y="250240"/>
            <a:ext cx="8451442" cy="6357519"/>
          </a:xfrm>
          <a:prstGeom prst="rect">
            <a:avLst/>
          </a:prstGeom>
        </p:spPr>
      </p:pic>
    </p:spTree>
    <p:extLst>
      <p:ext uri="{BB962C8B-B14F-4D97-AF65-F5344CB8AC3E}">
        <p14:creationId xmlns:p14="http://schemas.microsoft.com/office/powerpoint/2010/main" val="2686554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BA0AD-D9C3-0161-B455-A50E95BC395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FD1A0C7-5206-58F1-0B78-5FED15D1A65F}"/>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A2E653BC-3A0F-D41E-D08B-C40D1CD06AE0}"/>
              </a:ext>
            </a:extLst>
          </p:cNvPr>
          <p:cNvPicPr>
            <a:picLocks noChangeAspect="1"/>
          </p:cNvPicPr>
          <p:nvPr/>
        </p:nvPicPr>
        <p:blipFill>
          <a:blip r:embed="rId2"/>
          <a:stretch>
            <a:fillRect/>
          </a:stretch>
        </p:blipFill>
        <p:spPr>
          <a:xfrm>
            <a:off x="0" y="857250"/>
            <a:ext cx="9144000" cy="5143500"/>
          </a:xfrm>
          <a:prstGeom prst="rect">
            <a:avLst/>
          </a:prstGeom>
        </p:spPr>
      </p:pic>
    </p:spTree>
    <p:extLst>
      <p:ext uri="{BB962C8B-B14F-4D97-AF65-F5344CB8AC3E}">
        <p14:creationId xmlns:p14="http://schemas.microsoft.com/office/powerpoint/2010/main" val="2989719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0D6055-E5A2-1CD4-66D0-4D7CCA0CE969}"/>
              </a:ext>
            </a:extLst>
          </p:cNvPr>
          <p:cNvSpPr>
            <a:spLocks noGrp="1"/>
          </p:cNvSpPr>
          <p:nvPr>
            <p:ph idx="1"/>
          </p:nvPr>
        </p:nvSpPr>
        <p:spPr>
          <a:xfrm>
            <a:off x="628650" y="577516"/>
            <a:ext cx="7886700" cy="5717406"/>
          </a:xfrm>
        </p:spPr>
        <p:txBody>
          <a:bodyPr>
            <a:normAutofit/>
          </a:bodyPr>
          <a:lstStyle/>
          <a:p>
            <a:r>
              <a:rPr lang="en-US" sz="3300" dirty="0">
                <a:latin typeface="Arial Black" panose="020B0A04020102020204" pitchFamily="34" charset="0"/>
              </a:rPr>
              <a:t>If we know that </a:t>
            </a:r>
            <a:r>
              <a:rPr lang="en-US" sz="3300" u="sng" dirty="0">
                <a:ln>
                  <a:solidFill>
                    <a:sysClr val="windowText" lastClr="000000"/>
                  </a:solidFill>
                </a:ln>
                <a:solidFill>
                  <a:srgbClr val="00B0F0"/>
                </a:solidFill>
                <a:latin typeface="Arial Black" panose="020B0A04020102020204" pitchFamily="34" charset="0"/>
              </a:rPr>
              <a:t>we have a tendency to forget </a:t>
            </a:r>
            <a:r>
              <a:rPr lang="en-US" sz="3300" dirty="0">
                <a:latin typeface="Arial Black" panose="020B0A04020102020204" pitchFamily="34" charset="0"/>
              </a:rPr>
              <a:t>everything that we have learned, everything we have heard and everything that we have experienced that will help us grow in our obedience of Christ and our relationship and service to Him, </a:t>
            </a:r>
            <a:r>
              <a:rPr lang="en-US" sz="3300" dirty="0">
                <a:ln>
                  <a:solidFill>
                    <a:sysClr val="windowText" lastClr="000000"/>
                  </a:solidFill>
                </a:ln>
                <a:solidFill>
                  <a:srgbClr val="00B0F0"/>
                </a:solidFill>
                <a:latin typeface="Arial Black" panose="020B0A04020102020204" pitchFamily="34" charset="0"/>
              </a:rPr>
              <a:t>do we make also the effort of keeping them in our memory?</a:t>
            </a:r>
          </a:p>
        </p:txBody>
      </p:sp>
    </p:spTree>
    <p:extLst>
      <p:ext uri="{BB962C8B-B14F-4D97-AF65-F5344CB8AC3E}">
        <p14:creationId xmlns:p14="http://schemas.microsoft.com/office/powerpoint/2010/main" val="20838459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46A6C-8CF2-6711-F08E-1FB8691335D5}"/>
              </a:ext>
            </a:extLst>
          </p:cNvPr>
          <p:cNvSpPr>
            <a:spLocks noGrp="1"/>
          </p:cNvSpPr>
          <p:nvPr>
            <p:ph type="title"/>
          </p:nvPr>
        </p:nvSpPr>
        <p:spPr>
          <a:xfrm>
            <a:off x="628650" y="1005733"/>
            <a:ext cx="7886700" cy="994172"/>
          </a:xfrm>
        </p:spPr>
        <p:txBody>
          <a:bodyPr>
            <a:normAutofit fontScale="90000"/>
          </a:bodyPr>
          <a:lstStyle/>
          <a:p>
            <a:pPr algn="ctr"/>
            <a:r>
              <a:rPr lang="en-US" dirty="0">
                <a:latin typeface="Arial Black" panose="020B0A04020102020204" pitchFamily="34" charset="0"/>
              </a:rPr>
              <a:t>THE </a:t>
            </a:r>
            <a:r>
              <a:rPr lang="en-US" dirty="0">
                <a:ln>
                  <a:solidFill>
                    <a:sysClr val="windowText" lastClr="000000"/>
                  </a:solidFill>
                </a:ln>
                <a:solidFill>
                  <a:srgbClr val="00B0F0"/>
                </a:solidFill>
                <a:latin typeface="Arial Black" panose="020B0A04020102020204" pitchFamily="34" charset="0"/>
              </a:rPr>
              <a:t>MOTIVE</a:t>
            </a:r>
            <a:r>
              <a:rPr lang="en-US" dirty="0">
                <a:latin typeface="Arial Black" panose="020B0A04020102020204" pitchFamily="34" charset="0"/>
              </a:rPr>
              <a:t> OF REMEMBERING	</a:t>
            </a:r>
          </a:p>
        </p:txBody>
      </p:sp>
      <p:sp>
        <p:nvSpPr>
          <p:cNvPr id="3" name="Content Placeholder 2">
            <a:extLst>
              <a:ext uri="{FF2B5EF4-FFF2-40B4-BE49-F238E27FC236}">
                <a16:creationId xmlns:a16="http://schemas.microsoft.com/office/drawing/2014/main" id="{5F8706AD-4429-3111-91C2-4B55A2ED37B1}"/>
              </a:ext>
            </a:extLst>
          </p:cNvPr>
          <p:cNvSpPr>
            <a:spLocks noGrp="1"/>
          </p:cNvSpPr>
          <p:nvPr>
            <p:ph idx="1"/>
          </p:nvPr>
        </p:nvSpPr>
        <p:spPr>
          <a:xfrm>
            <a:off x="228601" y="1999905"/>
            <a:ext cx="8760542" cy="4137268"/>
          </a:xfrm>
        </p:spPr>
        <p:txBody>
          <a:bodyPr>
            <a:normAutofit/>
          </a:bodyPr>
          <a:lstStyle/>
          <a:p>
            <a:r>
              <a:rPr lang="en-US" sz="3000" dirty="0">
                <a:latin typeface="Arial Black" panose="020B0A04020102020204" pitchFamily="34" charset="0"/>
              </a:rPr>
              <a:t>The good news also that as believers who are united in Christ, we will never experience God’s judgement on our forgetfulness! </a:t>
            </a:r>
          </a:p>
          <a:p>
            <a:r>
              <a:rPr lang="en-US" sz="3000" dirty="0">
                <a:latin typeface="Arial Black" panose="020B0A04020102020204" pitchFamily="34" charset="0"/>
              </a:rPr>
              <a:t>However, we must understand that </a:t>
            </a:r>
            <a:r>
              <a:rPr lang="en-US" sz="3000" dirty="0">
                <a:ln>
                  <a:solidFill>
                    <a:sysClr val="windowText" lastClr="000000"/>
                  </a:solidFill>
                </a:ln>
                <a:solidFill>
                  <a:srgbClr val="00B0F0"/>
                </a:solidFill>
                <a:latin typeface="Arial Black" panose="020B0A04020102020204" pitchFamily="34" charset="0"/>
              </a:rPr>
              <a:t>like any other disciplines which can be neglected</a:t>
            </a:r>
            <a:r>
              <a:rPr lang="en-US" sz="3000" dirty="0">
                <a:latin typeface="Arial Black" panose="020B0A04020102020204" pitchFamily="34" charset="0"/>
              </a:rPr>
              <a:t>, our discipline of remembering can be fueled by the following:</a:t>
            </a:r>
          </a:p>
        </p:txBody>
      </p:sp>
    </p:spTree>
    <p:extLst>
      <p:ext uri="{BB962C8B-B14F-4D97-AF65-F5344CB8AC3E}">
        <p14:creationId xmlns:p14="http://schemas.microsoft.com/office/powerpoint/2010/main" val="1195132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51B08-39B0-A626-7298-2003E53D46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36F866-5461-C59F-4F1A-476E89DA62F4}"/>
              </a:ext>
            </a:extLst>
          </p:cNvPr>
          <p:cNvSpPr>
            <a:spLocks noGrp="1"/>
          </p:cNvSpPr>
          <p:nvPr>
            <p:ph type="title"/>
          </p:nvPr>
        </p:nvSpPr>
        <p:spPr>
          <a:xfrm>
            <a:off x="628650" y="1005733"/>
            <a:ext cx="7886700" cy="994172"/>
          </a:xfrm>
        </p:spPr>
        <p:txBody>
          <a:bodyPr>
            <a:normAutofit fontScale="90000"/>
          </a:bodyPr>
          <a:lstStyle/>
          <a:p>
            <a:pPr algn="ctr"/>
            <a:r>
              <a:rPr lang="en-US" dirty="0">
                <a:latin typeface="Arial Black" panose="020B0A04020102020204" pitchFamily="34" charset="0"/>
              </a:rPr>
              <a:t>THE </a:t>
            </a:r>
            <a:r>
              <a:rPr lang="en-US" dirty="0">
                <a:ln>
                  <a:solidFill>
                    <a:sysClr val="windowText" lastClr="000000"/>
                  </a:solidFill>
                </a:ln>
                <a:solidFill>
                  <a:srgbClr val="00B0F0"/>
                </a:solidFill>
                <a:latin typeface="Arial Black" panose="020B0A04020102020204" pitchFamily="34" charset="0"/>
              </a:rPr>
              <a:t>MOTIVE</a:t>
            </a:r>
            <a:r>
              <a:rPr lang="en-US" dirty="0">
                <a:latin typeface="Arial Black" panose="020B0A04020102020204" pitchFamily="34" charset="0"/>
              </a:rPr>
              <a:t> OF REMEMBERING	</a:t>
            </a:r>
          </a:p>
        </p:txBody>
      </p:sp>
      <p:sp>
        <p:nvSpPr>
          <p:cNvPr id="3" name="Content Placeholder 2">
            <a:extLst>
              <a:ext uri="{FF2B5EF4-FFF2-40B4-BE49-F238E27FC236}">
                <a16:creationId xmlns:a16="http://schemas.microsoft.com/office/drawing/2014/main" id="{3FC06B24-D6C9-F3FB-2CAF-81F388398DD9}"/>
              </a:ext>
            </a:extLst>
          </p:cNvPr>
          <p:cNvSpPr>
            <a:spLocks noGrp="1"/>
          </p:cNvSpPr>
          <p:nvPr>
            <p:ph idx="1"/>
          </p:nvPr>
        </p:nvSpPr>
        <p:spPr>
          <a:xfrm>
            <a:off x="228601" y="1999906"/>
            <a:ext cx="8760542" cy="3762306"/>
          </a:xfrm>
        </p:spPr>
        <p:txBody>
          <a:bodyPr>
            <a:noAutofit/>
          </a:bodyPr>
          <a:lstStyle/>
          <a:p>
            <a:r>
              <a:rPr lang="en-US" sz="3000" dirty="0">
                <a:latin typeface="Arial Black" panose="020B0A04020102020204" pitchFamily="34" charset="0"/>
              </a:rPr>
              <a:t>Our discipline of remembering will help us guard the following:</a:t>
            </a:r>
            <a:endParaRPr lang="en-US" sz="3000" dirty="0">
              <a:ln>
                <a:solidFill>
                  <a:sysClr val="windowText" lastClr="000000"/>
                </a:solidFill>
              </a:ln>
              <a:solidFill>
                <a:srgbClr val="FFFF00"/>
              </a:solidFill>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REVERENCE</a:t>
            </a:r>
            <a:r>
              <a:rPr lang="en-US" sz="3000" dirty="0">
                <a:latin typeface="Arial Black" panose="020B0A04020102020204" pitchFamily="34" charset="0"/>
              </a:rPr>
              <a:t>. Deuteronomy 4:9</a:t>
            </a:r>
          </a:p>
          <a:p>
            <a:endParaRPr lang="en-US" sz="825" dirty="0">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OBEDIENCE</a:t>
            </a:r>
            <a:r>
              <a:rPr lang="en-US" sz="3000" dirty="0">
                <a:latin typeface="Arial Black" panose="020B0A04020102020204" pitchFamily="34" charset="0"/>
              </a:rPr>
              <a:t>. Psalm 78:7-8</a:t>
            </a:r>
          </a:p>
          <a:p>
            <a:endParaRPr lang="en-US" sz="825" dirty="0">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GRATITUDE</a:t>
            </a:r>
            <a:r>
              <a:rPr lang="en-US" sz="3000" dirty="0">
                <a:latin typeface="Arial Black" panose="020B0A04020102020204" pitchFamily="34" charset="0"/>
              </a:rPr>
              <a:t>. Psalm 103:1-5</a:t>
            </a:r>
          </a:p>
          <a:p>
            <a:endParaRPr lang="en-US" sz="825" dirty="0">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HOPE</a:t>
            </a:r>
            <a:r>
              <a:rPr lang="en-US" sz="3000" dirty="0">
                <a:latin typeface="Arial Black" panose="020B0A04020102020204" pitchFamily="34" charset="0"/>
              </a:rPr>
              <a:t>. Psalm 77:7-14</a:t>
            </a:r>
          </a:p>
        </p:txBody>
      </p:sp>
    </p:spTree>
    <p:extLst>
      <p:ext uri="{BB962C8B-B14F-4D97-AF65-F5344CB8AC3E}">
        <p14:creationId xmlns:p14="http://schemas.microsoft.com/office/powerpoint/2010/main" val="1472888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097B3-45ED-8CF2-B472-17778DBB939E}"/>
              </a:ext>
            </a:extLst>
          </p:cNvPr>
          <p:cNvSpPr>
            <a:spLocks noGrp="1"/>
          </p:cNvSpPr>
          <p:nvPr>
            <p:ph type="title"/>
          </p:nvPr>
        </p:nvSpPr>
        <p:spPr>
          <a:xfrm>
            <a:off x="628650" y="857250"/>
            <a:ext cx="7886700" cy="849796"/>
          </a:xfrm>
        </p:spPr>
        <p:txBody>
          <a:bodyPr/>
          <a:lstStyle/>
          <a:p>
            <a:pPr algn="ctr"/>
            <a:r>
              <a:rPr lang="en-US" dirty="0">
                <a:ln>
                  <a:solidFill>
                    <a:sysClr val="windowText" lastClr="000000"/>
                  </a:solidFill>
                </a:ln>
                <a:solidFill>
                  <a:srgbClr val="00B0F0"/>
                </a:solidFill>
                <a:latin typeface="Arial Black" panose="020B0A04020102020204" pitchFamily="34" charset="0"/>
              </a:rPr>
              <a:t>REVERENCE</a:t>
            </a:r>
          </a:p>
        </p:txBody>
      </p:sp>
      <p:sp>
        <p:nvSpPr>
          <p:cNvPr id="3" name="Content Placeholder 2">
            <a:extLst>
              <a:ext uri="{FF2B5EF4-FFF2-40B4-BE49-F238E27FC236}">
                <a16:creationId xmlns:a16="http://schemas.microsoft.com/office/drawing/2014/main" id="{1FA94130-59C6-DFA1-C8DB-8B7E53E8F9D0}"/>
              </a:ext>
            </a:extLst>
          </p:cNvPr>
          <p:cNvSpPr>
            <a:spLocks noGrp="1"/>
          </p:cNvSpPr>
          <p:nvPr>
            <p:ph idx="1"/>
          </p:nvPr>
        </p:nvSpPr>
        <p:spPr>
          <a:xfrm>
            <a:off x="305628" y="1707047"/>
            <a:ext cx="8758859" cy="4211706"/>
          </a:xfrm>
        </p:spPr>
        <p:txBody>
          <a:bodyPr>
            <a:normAutofit lnSpcReduction="10000"/>
          </a:bodyPr>
          <a:lstStyle/>
          <a:p>
            <a:r>
              <a:rPr lang="en-US" sz="3000" dirty="0">
                <a:latin typeface="Arial Black" panose="020B0A04020102020204" pitchFamily="34" charset="0"/>
              </a:rPr>
              <a:t>Deuteronomy 4:9</a:t>
            </a:r>
          </a:p>
          <a:p>
            <a:r>
              <a:rPr lang="en-US" sz="3000" dirty="0">
                <a:latin typeface="Arial Black" panose="020B0A04020102020204" pitchFamily="34" charset="0"/>
              </a:rPr>
              <a:t>Our whole duty as God’s people is to fear the Lord as long as we live. (Ecclesiastes 12:3) </a:t>
            </a:r>
          </a:p>
          <a:p>
            <a:r>
              <a:rPr lang="en-US" sz="3000" dirty="0">
                <a:latin typeface="Arial Black" panose="020B0A04020102020204" pitchFamily="34" charset="0"/>
              </a:rPr>
              <a:t>Deuteronomy 7:7-8</a:t>
            </a:r>
          </a:p>
          <a:p>
            <a:r>
              <a:rPr lang="en-US" sz="3000" dirty="0">
                <a:ln>
                  <a:solidFill>
                    <a:sysClr val="windowText" lastClr="000000"/>
                  </a:solidFill>
                </a:ln>
                <a:solidFill>
                  <a:srgbClr val="00B0F0"/>
                </a:solidFill>
                <a:latin typeface="Arial Black" panose="020B0A04020102020204" pitchFamily="34" charset="0"/>
              </a:rPr>
              <a:t>WE BECOME ARROGANT IF WE FORGET THAT EVERYTHING WE HAVE AND EVERYTHING WE HAVE ACCOMPLISHED WAS ONLY BECAUSE OF HIM.</a:t>
            </a:r>
          </a:p>
          <a:p>
            <a:endParaRPr lang="en-US" sz="3000" dirty="0">
              <a:latin typeface="Arial Black" panose="020B0A04020102020204" pitchFamily="34" charset="0"/>
            </a:endParaRPr>
          </a:p>
        </p:txBody>
      </p:sp>
    </p:spTree>
    <p:extLst>
      <p:ext uri="{BB962C8B-B14F-4D97-AF65-F5344CB8AC3E}">
        <p14:creationId xmlns:p14="http://schemas.microsoft.com/office/powerpoint/2010/main" val="361210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B8142-8F30-4FC6-01D5-0FD115732F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BEF8FD-EBBE-9FF2-1692-9AD171F221B4}"/>
              </a:ext>
            </a:extLst>
          </p:cNvPr>
          <p:cNvSpPr>
            <a:spLocks noGrp="1"/>
          </p:cNvSpPr>
          <p:nvPr>
            <p:ph type="title"/>
          </p:nvPr>
        </p:nvSpPr>
        <p:spPr>
          <a:xfrm>
            <a:off x="628650" y="857250"/>
            <a:ext cx="7886700" cy="849796"/>
          </a:xfrm>
        </p:spPr>
        <p:txBody>
          <a:bodyPr/>
          <a:lstStyle/>
          <a:p>
            <a:pPr algn="ctr"/>
            <a:r>
              <a:rPr lang="en-US" dirty="0">
                <a:ln>
                  <a:solidFill>
                    <a:sysClr val="windowText" lastClr="000000"/>
                  </a:solidFill>
                </a:ln>
                <a:solidFill>
                  <a:srgbClr val="00B0F0"/>
                </a:solidFill>
                <a:latin typeface="Arial Black" panose="020B0A04020102020204" pitchFamily="34" charset="0"/>
              </a:rPr>
              <a:t>OBEDIENCE</a:t>
            </a:r>
          </a:p>
        </p:txBody>
      </p:sp>
      <p:sp>
        <p:nvSpPr>
          <p:cNvPr id="3" name="Content Placeholder 2">
            <a:extLst>
              <a:ext uri="{FF2B5EF4-FFF2-40B4-BE49-F238E27FC236}">
                <a16:creationId xmlns:a16="http://schemas.microsoft.com/office/drawing/2014/main" id="{C7D011E5-B179-76E7-77A2-BC705F5B34A0}"/>
              </a:ext>
            </a:extLst>
          </p:cNvPr>
          <p:cNvSpPr>
            <a:spLocks noGrp="1"/>
          </p:cNvSpPr>
          <p:nvPr>
            <p:ph idx="1"/>
          </p:nvPr>
        </p:nvSpPr>
        <p:spPr>
          <a:xfrm>
            <a:off x="305628" y="1707047"/>
            <a:ext cx="8758859" cy="4211706"/>
          </a:xfrm>
        </p:spPr>
        <p:txBody>
          <a:bodyPr>
            <a:normAutofit lnSpcReduction="10000"/>
          </a:bodyPr>
          <a:lstStyle/>
          <a:p>
            <a:r>
              <a:rPr lang="en-US" sz="3000" dirty="0">
                <a:latin typeface="Arial Black" panose="020B0A04020102020204" pitchFamily="34" charset="0"/>
              </a:rPr>
              <a:t>Psalm 78:7-8</a:t>
            </a:r>
          </a:p>
          <a:p>
            <a:r>
              <a:rPr lang="en-US" sz="3000" dirty="0">
                <a:latin typeface="Arial Black" panose="020B0A04020102020204" pitchFamily="34" charset="0"/>
              </a:rPr>
              <a:t>And I believe that if there is one thing that will inspire our obedience to the Lord as New testament believers is </a:t>
            </a:r>
            <a:r>
              <a:rPr lang="en-US" sz="3000" dirty="0">
                <a:ln>
                  <a:solidFill>
                    <a:sysClr val="windowText" lastClr="000000"/>
                  </a:solidFill>
                </a:ln>
                <a:solidFill>
                  <a:srgbClr val="00B0F0"/>
                </a:solidFill>
                <a:latin typeface="Arial Black" panose="020B0A04020102020204" pitchFamily="34" charset="0"/>
              </a:rPr>
              <a:t>how we should remember what Christ did for us on the cross!</a:t>
            </a:r>
          </a:p>
          <a:p>
            <a:r>
              <a:rPr lang="en-US" sz="3000" dirty="0">
                <a:latin typeface="Arial Black" panose="020B0A04020102020204" pitchFamily="34" charset="0"/>
              </a:rPr>
              <a:t>1 Corinthians 11:23-26 </a:t>
            </a:r>
          </a:p>
          <a:p>
            <a:r>
              <a:rPr lang="en-US" sz="3000" dirty="0">
                <a:latin typeface="Arial Black" panose="020B0A04020102020204" pitchFamily="34" charset="0"/>
              </a:rPr>
              <a:t>2 Timothy 2:8; Hebrews 12:2-3</a:t>
            </a:r>
          </a:p>
          <a:p>
            <a:r>
              <a:rPr lang="en-US" sz="3000" dirty="0">
                <a:latin typeface="Arial Black" panose="020B0A04020102020204" pitchFamily="34" charset="0"/>
              </a:rPr>
              <a:t>2 Peter 1:8-9</a:t>
            </a:r>
          </a:p>
        </p:txBody>
      </p:sp>
    </p:spTree>
    <p:extLst>
      <p:ext uri="{BB962C8B-B14F-4D97-AF65-F5344CB8AC3E}">
        <p14:creationId xmlns:p14="http://schemas.microsoft.com/office/powerpoint/2010/main" val="93386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050EB-42C6-68C4-7016-B6768EAC22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BD04E7-AEBD-6856-6C9B-740C47AB065B}"/>
              </a:ext>
            </a:extLst>
          </p:cNvPr>
          <p:cNvSpPr>
            <a:spLocks noGrp="1"/>
          </p:cNvSpPr>
          <p:nvPr>
            <p:ph type="title"/>
          </p:nvPr>
        </p:nvSpPr>
        <p:spPr>
          <a:xfrm>
            <a:off x="628650" y="924339"/>
            <a:ext cx="7886700" cy="849796"/>
          </a:xfrm>
        </p:spPr>
        <p:txBody>
          <a:bodyPr/>
          <a:lstStyle/>
          <a:p>
            <a:pPr algn="ctr"/>
            <a:r>
              <a:rPr lang="en-US" dirty="0">
                <a:ln>
                  <a:solidFill>
                    <a:sysClr val="windowText" lastClr="000000"/>
                  </a:solidFill>
                </a:ln>
                <a:solidFill>
                  <a:srgbClr val="00B0F0"/>
                </a:solidFill>
                <a:latin typeface="Arial Black" panose="020B0A04020102020204" pitchFamily="34" charset="0"/>
              </a:rPr>
              <a:t>WORSHIP</a:t>
            </a:r>
          </a:p>
        </p:txBody>
      </p:sp>
      <p:sp>
        <p:nvSpPr>
          <p:cNvPr id="3" name="Content Placeholder 2">
            <a:extLst>
              <a:ext uri="{FF2B5EF4-FFF2-40B4-BE49-F238E27FC236}">
                <a16:creationId xmlns:a16="http://schemas.microsoft.com/office/drawing/2014/main" id="{F0F02D6C-1A86-FC3C-C3F1-C1CC469339EA}"/>
              </a:ext>
            </a:extLst>
          </p:cNvPr>
          <p:cNvSpPr>
            <a:spLocks noGrp="1"/>
          </p:cNvSpPr>
          <p:nvPr>
            <p:ph idx="1"/>
          </p:nvPr>
        </p:nvSpPr>
        <p:spPr>
          <a:xfrm>
            <a:off x="104361" y="1949311"/>
            <a:ext cx="9039639" cy="4051439"/>
          </a:xfrm>
        </p:spPr>
        <p:txBody>
          <a:bodyPr>
            <a:normAutofit fontScale="92500"/>
          </a:bodyPr>
          <a:lstStyle/>
          <a:p>
            <a:r>
              <a:rPr lang="en-US" sz="3000" dirty="0">
                <a:latin typeface="Arial Black" panose="020B0A04020102020204" pitchFamily="34" charset="0"/>
              </a:rPr>
              <a:t>Psalm 103:1-5</a:t>
            </a:r>
          </a:p>
          <a:p>
            <a:r>
              <a:rPr lang="en-US" sz="3000" dirty="0">
                <a:latin typeface="Arial Black" panose="020B0A04020102020204" pitchFamily="34" charset="0"/>
              </a:rPr>
              <a:t>This Psalm teaches the readers to be intentional in remembering all the blessings we have received from the Lord! </a:t>
            </a:r>
          </a:p>
          <a:p>
            <a:endParaRPr lang="en-US" sz="2250" dirty="0">
              <a:latin typeface="Arial Black" panose="020B0A04020102020204" pitchFamily="34" charset="0"/>
            </a:endParaRPr>
          </a:p>
          <a:p>
            <a:r>
              <a:rPr lang="en-US" sz="2625" i="1" dirty="0">
                <a:latin typeface="Arial Black" panose="020B0A04020102020204" pitchFamily="34" charset="0"/>
              </a:rPr>
              <a:t>When upon life's billows you are tempest tossed,</a:t>
            </a:r>
          </a:p>
          <a:p>
            <a:r>
              <a:rPr lang="en-US" sz="2625" i="1" dirty="0">
                <a:latin typeface="Arial Black" panose="020B0A04020102020204" pitchFamily="34" charset="0"/>
              </a:rPr>
              <a:t>When you are discouraged, thinking all is lost,</a:t>
            </a:r>
          </a:p>
          <a:p>
            <a:r>
              <a:rPr lang="en-US" sz="2625" i="1" dirty="0">
                <a:latin typeface="Arial Black" panose="020B0A04020102020204" pitchFamily="34" charset="0"/>
              </a:rPr>
              <a:t>Count your many blessings, name them one by one,</a:t>
            </a:r>
          </a:p>
          <a:p>
            <a:r>
              <a:rPr lang="en-US" sz="2625" i="1" dirty="0">
                <a:latin typeface="Arial Black" panose="020B0A04020102020204" pitchFamily="34" charset="0"/>
              </a:rPr>
              <a:t>And it will surprise you what the Lord hath done.</a:t>
            </a:r>
          </a:p>
        </p:txBody>
      </p:sp>
    </p:spTree>
    <p:extLst>
      <p:ext uri="{BB962C8B-B14F-4D97-AF65-F5344CB8AC3E}">
        <p14:creationId xmlns:p14="http://schemas.microsoft.com/office/powerpoint/2010/main" val="2346688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1C364-C52B-3636-E588-8DDFFD5715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BCD3D4-D4AF-1E7E-DB7B-08D22E3B209F}"/>
              </a:ext>
            </a:extLst>
          </p:cNvPr>
          <p:cNvSpPr>
            <a:spLocks noGrp="1"/>
          </p:cNvSpPr>
          <p:nvPr>
            <p:ph type="title"/>
          </p:nvPr>
        </p:nvSpPr>
        <p:spPr>
          <a:xfrm>
            <a:off x="628650" y="924339"/>
            <a:ext cx="7886700" cy="849796"/>
          </a:xfrm>
        </p:spPr>
        <p:txBody>
          <a:bodyPr/>
          <a:lstStyle/>
          <a:p>
            <a:pPr algn="ctr"/>
            <a:r>
              <a:rPr lang="en-US" dirty="0">
                <a:ln>
                  <a:solidFill>
                    <a:sysClr val="windowText" lastClr="000000"/>
                  </a:solidFill>
                </a:ln>
                <a:solidFill>
                  <a:srgbClr val="00B0F0"/>
                </a:solidFill>
                <a:latin typeface="Arial Black" panose="020B0A04020102020204" pitchFamily="34" charset="0"/>
              </a:rPr>
              <a:t>HOPE</a:t>
            </a:r>
          </a:p>
        </p:txBody>
      </p:sp>
      <p:sp>
        <p:nvSpPr>
          <p:cNvPr id="3" name="Content Placeholder 2">
            <a:extLst>
              <a:ext uri="{FF2B5EF4-FFF2-40B4-BE49-F238E27FC236}">
                <a16:creationId xmlns:a16="http://schemas.microsoft.com/office/drawing/2014/main" id="{0B3F1E5E-8B2B-AAE5-BD02-01AAFF860513}"/>
              </a:ext>
            </a:extLst>
          </p:cNvPr>
          <p:cNvSpPr>
            <a:spLocks noGrp="1"/>
          </p:cNvSpPr>
          <p:nvPr>
            <p:ph idx="1"/>
          </p:nvPr>
        </p:nvSpPr>
        <p:spPr>
          <a:xfrm>
            <a:off x="104361" y="1949311"/>
            <a:ext cx="9039639" cy="4051439"/>
          </a:xfrm>
        </p:spPr>
        <p:txBody>
          <a:bodyPr>
            <a:normAutofit fontScale="92500"/>
          </a:bodyPr>
          <a:lstStyle/>
          <a:p>
            <a:r>
              <a:rPr lang="en-US" sz="3000" dirty="0">
                <a:latin typeface="Arial Black" panose="020B0A04020102020204" pitchFamily="34" charset="0"/>
              </a:rPr>
              <a:t>Psalm 77:7-13</a:t>
            </a:r>
          </a:p>
          <a:p>
            <a:r>
              <a:rPr lang="en-US" sz="3000" dirty="0">
                <a:latin typeface="Arial Black" panose="020B0A04020102020204" pitchFamily="34" charset="0"/>
              </a:rPr>
              <a:t>It may not be clear what is the context of this Psalm but what is clear to us is that the Psalmist is distressed as he waits for the deliverance of the Lord. </a:t>
            </a:r>
          </a:p>
          <a:p>
            <a:endParaRPr lang="en-US" sz="900" dirty="0">
              <a:latin typeface="Arial Black" panose="020B0A04020102020204" pitchFamily="34" charset="0"/>
            </a:endParaRPr>
          </a:p>
          <a:p>
            <a:r>
              <a:rPr lang="en-US" sz="3000" dirty="0">
                <a:latin typeface="Arial Black" panose="020B0A04020102020204" pitchFamily="34" charset="0"/>
              </a:rPr>
              <a:t>Instead of believing the lies that he has entertained, </a:t>
            </a:r>
            <a:r>
              <a:rPr lang="en-US" sz="3000" dirty="0">
                <a:ln>
                  <a:solidFill>
                    <a:sysClr val="windowText" lastClr="000000"/>
                  </a:solidFill>
                </a:ln>
                <a:solidFill>
                  <a:srgbClr val="00B0F0"/>
                </a:solidFill>
                <a:latin typeface="Arial Black" panose="020B0A04020102020204" pitchFamily="34" charset="0"/>
              </a:rPr>
              <a:t>he decided to looked back on the truth on who the Lord is and how he has seen God’s deliverance in the past</a:t>
            </a:r>
            <a:r>
              <a:rPr lang="en-US" sz="3000" dirty="0">
                <a:solidFill>
                  <a:srgbClr val="00B0F0"/>
                </a:solidFill>
                <a:latin typeface="Arial Black" panose="020B0A04020102020204" pitchFamily="34" charset="0"/>
              </a:rPr>
              <a:t>.</a:t>
            </a:r>
          </a:p>
        </p:txBody>
      </p:sp>
    </p:spTree>
    <p:extLst>
      <p:ext uri="{BB962C8B-B14F-4D97-AF65-F5344CB8AC3E}">
        <p14:creationId xmlns:p14="http://schemas.microsoft.com/office/powerpoint/2010/main" val="2264324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21832-7390-8DF5-84C8-AEFB42B83E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9FD733-3F05-A8C5-9EFE-9B0207ECC270}"/>
              </a:ext>
            </a:extLst>
          </p:cNvPr>
          <p:cNvSpPr>
            <a:spLocks noGrp="1"/>
          </p:cNvSpPr>
          <p:nvPr>
            <p:ph type="title"/>
          </p:nvPr>
        </p:nvSpPr>
        <p:spPr>
          <a:xfrm>
            <a:off x="628650" y="1005733"/>
            <a:ext cx="7886700" cy="994172"/>
          </a:xfrm>
        </p:spPr>
        <p:txBody>
          <a:bodyPr>
            <a:normAutofit fontScale="90000"/>
          </a:bodyPr>
          <a:lstStyle/>
          <a:p>
            <a:pPr algn="ctr"/>
            <a:r>
              <a:rPr lang="en-US" dirty="0">
                <a:latin typeface="Arial Black" panose="020B0A04020102020204" pitchFamily="34" charset="0"/>
              </a:rPr>
              <a:t>THE </a:t>
            </a:r>
            <a:r>
              <a:rPr lang="en-US" dirty="0">
                <a:ln>
                  <a:solidFill>
                    <a:sysClr val="windowText" lastClr="000000"/>
                  </a:solidFill>
                </a:ln>
                <a:solidFill>
                  <a:srgbClr val="00B0F0"/>
                </a:solidFill>
                <a:latin typeface="Arial Black" panose="020B0A04020102020204" pitchFamily="34" charset="0"/>
              </a:rPr>
              <a:t>MOTIVE</a:t>
            </a:r>
            <a:r>
              <a:rPr lang="en-US" dirty="0">
                <a:latin typeface="Arial Black" panose="020B0A04020102020204" pitchFamily="34" charset="0"/>
              </a:rPr>
              <a:t> OF REMEMBERING	</a:t>
            </a:r>
          </a:p>
        </p:txBody>
      </p:sp>
      <p:sp>
        <p:nvSpPr>
          <p:cNvPr id="3" name="Content Placeholder 2">
            <a:extLst>
              <a:ext uri="{FF2B5EF4-FFF2-40B4-BE49-F238E27FC236}">
                <a16:creationId xmlns:a16="http://schemas.microsoft.com/office/drawing/2014/main" id="{E61EDC40-CF10-F56E-8087-19562B078377}"/>
              </a:ext>
            </a:extLst>
          </p:cNvPr>
          <p:cNvSpPr>
            <a:spLocks noGrp="1"/>
          </p:cNvSpPr>
          <p:nvPr>
            <p:ph idx="1"/>
          </p:nvPr>
        </p:nvSpPr>
        <p:spPr>
          <a:xfrm>
            <a:off x="228601" y="1999906"/>
            <a:ext cx="8760542" cy="3762306"/>
          </a:xfrm>
        </p:spPr>
        <p:txBody>
          <a:bodyPr>
            <a:noAutofit/>
          </a:bodyPr>
          <a:lstStyle/>
          <a:p>
            <a:r>
              <a:rPr lang="en-US" sz="3000" dirty="0">
                <a:latin typeface="Arial Black" panose="020B0A04020102020204" pitchFamily="34" charset="0"/>
              </a:rPr>
              <a:t>Our discipline of remembering will help us guard the following:</a:t>
            </a:r>
            <a:endParaRPr lang="en-US" sz="3000" dirty="0">
              <a:ln>
                <a:solidFill>
                  <a:sysClr val="windowText" lastClr="000000"/>
                </a:solidFill>
              </a:ln>
              <a:solidFill>
                <a:srgbClr val="FFFF00"/>
              </a:solidFill>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REVERENCE</a:t>
            </a:r>
            <a:r>
              <a:rPr lang="en-US" sz="3000" dirty="0">
                <a:latin typeface="Arial Black" panose="020B0A04020102020204" pitchFamily="34" charset="0"/>
              </a:rPr>
              <a:t>. Deuteronomy 4:9</a:t>
            </a:r>
          </a:p>
          <a:p>
            <a:endParaRPr lang="en-US" sz="825" dirty="0">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OBEDIENCE</a:t>
            </a:r>
            <a:r>
              <a:rPr lang="en-US" sz="3000" dirty="0">
                <a:latin typeface="Arial Black" panose="020B0A04020102020204" pitchFamily="34" charset="0"/>
              </a:rPr>
              <a:t>. Psalm 78:7-8</a:t>
            </a:r>
          </a:p>
          <a:p>
            <a:endParaRPr lang="en-US" sz="825" dirty="0">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GRATITUDE</a:t>
            </a:r>
            <a:r>
              <a:rPr lang="en-US" sz="3000" dirty="0">
                <a:latin typeface="Arial Black" panose="020B0A04020102020204" pitchFamily="34" charset="0"/>
              </a:rPr>
              <a:t>. Psalm 103:1-5</a:t>
            </a:r>
          </a:p>
          <a:p>
            <a:endParaRPr lang="en-US" sz="825" dirty="0">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HOPE</a:t>
            </a:r>
            <a:r>
              <a:rPr lang="en-US" sz="3000" dirty="0">
                <a:latin typeface="Arial Black" panose="020B0A04020102020204" pitchFamily="34" charset="0"/>
              </a:rPr>
              <a:t>. Psalm 77:7-14</a:t>
            </a:r>
          </a:p>
        </p:txBody>
      </p:sp>
    </p:spTree>
    <p:extLst>
      <p:ext uri="{BB962C8B-B14F-4D97-AF65-F5344CB8AC3E}">
        <p14:creationId xmlns:p14="http://schemas.microsoft.com/office/powerpoint/2010/main" val="1299147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86BA4-B9BA-523F-8FD2-AB03F5AEA7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175093-5F94-713F-A7B3-7BB0A391B48C}"/>
              </a:ext>
            </a:extLst>
          </p:cNvPr>
          <p:cNvSpPr>
            <a:spLocks noGrp="1"/>
          </p:cNvSpPr>
          <p:nvPr>
            <p:ph type="title"/>
          </p:nvPr>
        </p:nvSpPr>
        <p:spPr>
          <a:xfrm>
            <a:off x="628650" y="1005733"/>
            <a:ext cx="7886700" cy="994172"/>
          </a:xfrm>
        </p:spPr>
        <p:txBody>
          <a:bodyPr>
            <a:normAutofit fontScale="90000"/>
          </a:bodyPr>
          <a:lstStyle/>
          <a:p>
            <a:pPr algn="ctr"/>
            <a:r>
              <a:rPr lang="en-US" dirty="0">
                <a:latin typeface="Arial Black" panose="020B0A04020102020204" pitchFamily="34" charset="0"/>
              </a:rPr>
              <a:t>THE </a:t>
            </a:r>
            <a:r>
              <a:rPr lang="en-US" dirty="0">
                <a:ln>
                  <a:solidFill>
                    <a:sysClr val="windowText" lastClr="000000"/>
                  </a:solidFill>
                </a:ln>
                <a:solidFill>
                  <a:srgbClr val="00B0F0"/>
                </a:solidFill>
                <a:latin typeface="Arial Black" panose="020B0A04020102020204" pitchFamily="34" charset="0"/>
              </a:rPr>
              <a:t>MOTIVE</a:t>
            </a:r>
            <a:r>
              <a:rPr lang="en-US" dirty="0">
                <a:latin typeface="Arial Black" panose="020B0A04020102020204" pitchFamily="34" charset="0"/>
              </a:rPr>
              <a:t> OF REMEMBERING	</a:t>
            </a:r>
          </a:p>
        </p:txBody>
      </p:sp>
      <p:sp>
        <p:nvSpPr>
          <p:cNvPr id="3" name="Content Placeholder 2">
            <a:extLst>
              <a:ext uri="{FF2B5EF4-FFF2-40B4-BE49-F238E27FC236}">
                <a16:creationId xmlns:a16="http://schemas.microsoft.com/office/drawing/2014/main" id="{D30F3B08-8FEF-9736-94B6-353155543533}"/>
              </a:ext>
            </a:extLst>
          </p:cNvPr>
          <p:cNvSpPr>
            <a:spLocks noGrp="1"/>
          </p:cNvSpPr>
          <p:nvPr>
            <p:ph idx="1"/>
          </p:nvPr>
        </p:nvSpPr>
        <p:spPr>
          <a:xfrm>
            <a:off x="228601" y="1999906"/>
            <a:ext cx="8760542" cy="3762306"/>
          </a:xfrm>
        </p:spPr>
        <p:txBody>
          <a:bodyPr>
            <a:noAutofit/>
          </a:bodyPr>
          <a:lstStyle/>
          <a:p>
            <a:r>
              <a:rPr lang="en-US" sz="3000" dirty="0">
                <a:latin typeface="Arial Black" panose="020B0A04020102020204" pitchFamily="34" charset="0"/>
              </a:rPr>
              <a:t>WE NEED TO BE MINDFUL TO REMAIN </a:t>
            </a:r>
            <a:r>
              <a:rPr lang="en-US" sz="3000" dirty="0">
                <a:ln>
                  <a:solidFill>
                    <a:sysClr val="windowText" lastClr="000000"/>
                  </a:solidFill>
                </a:ln>
                <a:solidFill>
                  <a:srgbClr val="00B0F0"/>
                </a:solidFill>
                <a:latin typeface="Arial Black" panose="020B0A04020102020204" pitchFamily="34" charset="0"/>
              </a:rPr>
              <a:t>FEARFUL</a:t>
            </a:r>
            <a:r>
              <a:rPr lang="en-US" sz="3000" dirty="0">
                <a:latin typeface="Arial Black" panose="020B0A04020102020204" pitchFamily="34" charset="0"/>
              </a:rPr>
              <a:t>.</a:t>
            </a:r>
            <a:endParaRPr lang="en-US" sz="3000" dirty="0">
              <a:latin typeface="Arial Black" panose="020B0A04020102020204" pitchFamily="34" charset="0"/>
              <a:ea typeface="Aptos" panose="020B0004020202020204" pitchFamily="34" charset="0"/>
            </a:endParaRPr>
          </a:p>
          <a:p>
            <a:r>
              <a:rPr lang="en-US" sz="3000" dirty="0">
                <a:latin typeface="Arial Black" panose="020B0A04020102020204" pitchFamily="34" charset="0"/>
                <a:ea typeface="Aptos" panose="020B0004020202020204" pitchFamily="34" charset="0"/>
              </a:rPr>
              <a:t>WE NEED TO BE MINDFUL TO REMAIN </a:t>
            </a:r>
            <a:r>
              <a:rPr lang="en-US" sz="3000" dirty="0">
                <a:ln>
                  <a:solidFill>
                    <a:sysClr val="windowText" lastClr="000000"/>
                  </a:solidFill>
                </a:ln>
                <a:solidFill>
                  <a:srgbClr val="00B0F0"/>
                </a:solidFill>
                <a:latin typeface="Arial Black" panose="020B0A04020102020204" pitchFamily="34" charset="0"/>
                <a:ea typeface="Aptos" panose="020B0004020202020204" pitchFamily="34" charset="0"/>
              </a:rPr>
              <a:t>FAITHFUL</a:t>
            </a:r>
            <a:r>
              <a:rPr lang="en-US" sz="3000" dirty="0">
                <a:latin typeface="Arial Black" panose="020B0A04020102020204" pitchFamily="34" charset="0"/>
                <a:ea typeface="Aptos" panose="020B0004020202020204" pitchFamily="34" charset="0"/>
              </a:rPr>
              <a:t>.</a:t>
            </a:r>
          </a:p>
          <a:p>
            <a:r>
              <a:rPr lang="en-US" sz="3000" dirty="0">
                <a:latin typeface="Arial Black" panose="020B0A04020102020204" pitchFamily="34" charset="0"/>
                <a:ea typeface="Aptos" panose="020B0004020202020204" pitchFamily="34" charset="0"/>
              </a:rPr>
              <a:t>WE NEED TO BE MINDFUL TO REMAIN </a:t>
            </a:r>
            <a:r>
              <a:rPr lang="en-US" sz="3000" dirty="0">
                <a:ln>
                  <a:solidFill>
                    <a:sysClr val="windowText" lastClr="000000"/>
                  </a:solidFill>
                </a:ln>
                <a:solidFill>
                  <a:srgbClr val="00B0F0"/>
                </a:solidFill>
                <a:latin typeface="Arial Black" panose="020B0A04020102020204" pitchFamily="34" charset="0"/>
                <a:ea typeface="Aptos" panose="020B0004020202020204" pitchFamily="34" charset="0"/>
              </a:rPr>
              <a:t>WORSHIPFUL</a:t>
            </a:r>
            <a:r>
              <a:rPr lang="en-US" sz="3000" dirty="0">
                <a:latin typeface="Arial Black" panose="020B0A04020102020204" pitchFamily="34" charset="0"/>
                <a:ea typeface="Aptos" panose="020B0004020202020204" pitchFamily="34" charset="0"/>
              </a:rPr>
              <a:t>.</a:t>
            </a:r>
            <a:endParaRPr lang="en-US" sz="3000" dirty="0">
              <a:latin typeface="Arial Black" panose="020B0A04020102020204" pitchFamily="34" charset="0"/>
            </a:endParaRPr>
          </a:p>
          <a:p>
            <a:r>
              <a:rPr lang="en-US" sz="3000" dirty="0">
                <a:latin typeface="Arial Black" panose="020B0A04020102020204" pitchFamily="34" charset="0"/>
              </a:rPr>
              <a:t>WE NEED TO BE MINDFUL TO REMAIN </a:t>
            </a:r>
            <a:r>
              <a:rPr lang="en-US" sz="3000" dirty="0">
                <a:ln>
                  <a:solidFill>
                    <a:sysClr val="windowText" lastClr="000000"/>
                  </a:solidFill>
                </a:ln>
                <a:solidFill>
                  <a:srgbClr val="00B0F0"/>
                </a:solidFill>
                <a:latin typeface="Arial Black" panose="020B0A04020102020204" pitchFamily="34" charset="0"/>
              </a:rPr>
              <a:t>HOPEFUL</a:t>
            </a:r>
            <a:r>
              <a:rPr lang="en-US" sz="3000" dirty="0">
                <a:latin typeface="Arial Black" panose="020B0A04020102020204" pitchFamily="34" charset="0"/>
              </a:rPr>
              <a:t>.</a:t>
            </a:r>
          </a:p>
          <a:p>
            <a:endParaRPr lang="en-US" sz="3000" dirty="0">
              <a:latin typeface="Arial Black" panose="020B0A04020102020204" pitchFamily="34" charset="0"/>
            </a:endParaRPr>
          </a:p>
        </p:txBody>
      </p:sp>
    </p:spTree>
    <p:extLst>
      <p:ext uri="{BB962C8B-B14F-4D97-AF65-F5344CB8AC3E}">
        <p14:creationId xmlns:p14="http://schemas.microsoft.com/office/powerpoint/2010/main" val="3176144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682D4-FF05-5DF4-3B4F-385211BC86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1C2054-BAB5-DD45-804D-11EF647BBBE7}"/>
              </a:ext>
            </a:extLst>
          </p:cNvPr>
          <p:cNvSpPr>
            <a:spLocks noGrp="1"/>
          </p:cNvSpPr>
          <p:nvPr>
            <p:ph type="title"/>
          </p:nvPr>
        </p:nvSpPr>
        <p:spPr>
          <a:xfrm>
            <a:off x="628650" y="1005733"/>
            <a:ext cx="7886700" cy="994172"/>
          </a:xfrm>
        </p:spPr>
        <p:txBody>
          <a:bodyPr>
            <a:normAutofit fontScale="90000"/>
          </a:bodyPr>
          <a:lstStyle/>
          <a:p>
            <a:pPr algn="ctr"/>
            <a:r>
              <a:rPr lang="en-US" dirty="0">
                <a:latin typeface="Arial Black" panose="020B0A04020102020204" pitchFamily="34" charset="0"/>
              </a:rPr>
              <a:t>THE </a:t>
            </a:r>
            <a:r>
              <a:rPr lang="en-US" dirty="0">
                <a:ln>
                  <a:solidFill>
                    <a:sysClr val="windowText" lastClr="000000"/>
                  </a:solidFill>
                </a:ln>
                <a:solidFill>
                  <a:srgbClr val="00B0F0"/>
                </a:solidFill>
                <a:latin typeface="Arial Black" panose="020B0A04020102020204" pitchFamily="34" charset="0"/>
              </a:rPr>
              <a:t>MOTIVE</a:t>
            </a:r>
            <a:r>
              <a:rPr lang="en-US" dirty="0">
                <a:latin typeface="Arial Black" panose="020B0A04020102020204" pitchFamily="34" charset="0"/>
              </a:rPr>
              <a:t> OF REMEMBERING	</a:t>
            </a:r>
          </a:p>
        </p:txBody>
      </p:sp>
      <p:sp>
        <p:nvSpPr>
          <p:cNvPr id="3" name="Content Placeholder 2">
            <a:extLst>
              <a:ext uri="{FF2B5EF4-FFF2-40B4-BE49-F238E27FC236}">
                <a16:creationId xmlns:a16="http://schemas.microsoft.com/office/drawing/2014/main" id="{A75248DB-A216-9C60-55AD-F2243C930F52}"/>
              </a:ext>
            </a:extLst>
          </p:cNvPr>
          <p:cNvSpPr>
            <a:spLocks noGrp="1"/>
          </p:cNvSpPr>
          <p:nvPr>
            <p:ph idx="1"/>
          </p:nvPr>
        </p:nvSpPr>
        <p:spPr>
          <a:xfrm>
            <a:off x="228601" y="1999906"/>
            <a:ext cx="8760542" cy="3762306"/>
          </a:xfrm>
        </p:spPr>
        <p:txBody>
          <a:bodyPr>
            <a:noAutofit/>
          </a:bodyPr>
          <a:lstStyle/>
          <a:p>
            <a:r>
              <a:rPr lang="en-US" sz="3000" dirty="0">
                <a:latin typeface="Arial Black" panose="020B0A04020102020204" pitchFamily="34" charset="0"/>
              </a:rPr>
              <a:t>Our discipline of remembering will help us guard the following:</a:t>
            </a:r>
            <a:endParaRPr lang="en-US" sz="3000" dirty="0">
              <a:ln>
                <a:solidFill>
                  <a:sysClr val="windowText" lastClr="000000"/>
                </a:solidFill>
              </a:ln>
              <a:solidFill>
                <a:srgbClr val="FFFF00"/>
              </a:solidFill>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REVERENCE</a:t>
            </a:r>
            <a:r>
              <a:rPr lang="en-US" sz="3000" dirty="0">
                <a:latin typeface="Arial Black" panose="020B0A04020102020204" pitchFamily="34" charset="0"/>
              </a:rPr>
              <a:t>. Deuteronomy 4:9</a:t>
            </a:r>
          </a:p>
          <a:p>
            <a:endParaRPr lang="en-US" sz="825" dirty="0">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OBEDIENCE</a:t>
            </a:r>
            <a:r>
              <a:rPr lang="en-US" sz="3000" dirty="0">
                <a:latin typeface="Arial Black" panose="020B0A04020102020204" pitchFamily="34" charset="0"/>
              </a:rPr>
              <a:t>. Psalm 78:7-8</a:t>
            </a:r>
          </a:p>
          <a:p>
            <a:endParaRPr lang="en-US" sz="825" dirty="0">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GRATITUDE</a:t>
            </a:r>
            <a:r>
              <a:rPr lang="en-US" sz="3000" dirty="0">
                <a:latin typeface="Arial Black" panose="020B0A04020102020204" pitchFamily="34" charset="0"/>
              </a:rPr>
              <a:t>. Psalm 103:1-5</a:t>
            </a:r>
          </a:p>
          <a:p>
            <a:endParaRPr lang="en-US" sz="825" dirty="0">
              <a:latin typeface="Arial Black" panose="020B0A04020102020204" pitchFamily="34" charset="0"/>
            </a:endParaRPr>
          </a:p>
          <a:p>
            <a:r>
              <a:rPr lang="en-US" sz="3000" dirty="0">
                <a:ln>
                  <a:solidFill>
                    <a:sysClr val="windowText" lastClr="000000"/>
                  </a:solidFill>
                </a:ln>
                <a:solidFill>
                  <a:srgbClr val="00B0F0"/>
                </a:solidFill>
                <a:latin typeface="Arial Black" panose="020B0A04020102020204" pitchFamily="34" charset="0"/>
              </a:rPr>
              <a:t>HOPE</a:t>
            </a:r>
            <a:r>
              <a:rPr lang="en-US" sz="3000" dirty="0">
                <a:latin typeface="Arial Black" panose="020B0A04020102020204" pitchFamily="34" charset="0"/>
              </a:rPr>
              <a:t>. Psalm 77:7-14</a:t>
            </a:r>
          </a:p>
        </p:txBody>
      </p:sp>
    </p:spTree>
    <p:extLst>
      <p:ext uri="{BB962C8B-B14F-4D97-AF65-F5344CB8AC3E}">
        <p14:creationId xmlns:p14="http://schemas.microsoft.com/office/powerpoint/2010/main" val="427565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84DCA-CBF9-C726-3E6A-924491FAAF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587D2E-D26F-1ED0-CCC2-EA2E514C4ADA}"/>
              </a:ext>
            </a:extLst>
          </p:cNvPr>
          <p:cNvSpPr>
            <a:spLocks noGrp="1"/>
          </p:cNvSpPr>
          <p:nvPr>
            <p:ph type="title"/>
          </p:nvPr>
        </p:nvSpPr>
        <p:spPr>
          <a:xfrm>
            <a:off x="628650" y="1005733"/>
            <a:ext cx="7886700" cy="994172"/>
          </a:xfrm>
        </p:spPr>
        <p:txBody>
          <a:bodyPr>
            <a:normAutofit fontScale="90000"/>
          </a:bodyPr>
          <a:lstStyle/>
          <a:p>
            <a:pPr algn="ctr"/>
            <a:r>
              <a:rPr lang="en-US" dirty="0">
                <a:latin typeface="Arial Black" panose="020B0A04020102020204" pitchFamily="34" charset="0"/>
              </a:rPr>
              <a:t>THE </a:t>
            </a:r>
            <a:r>
              <a:rPr lang="en-US" dirty="0">
                <a:ln>
                  <a:solidFill>
                    <a:sysClr val="windowText" lastClr="000000"/>
                  </a:solidFill>
                </a:ln>
                <a:solidFill>
                  <a:srgbClr val="00B0F0"/>
                </a:solidFill>
                <a:latin typeface="Arial Black" panose="020B0A04020102020204" pitchFamily="34" charset="0"/>
              </a:rPr>
              <a:t>MEANS</a:t>
            </a:r>
            <a:r>
              <a:rPr lang="en-US" dirty="0">
                <a:latin typeface="Arial Black" panose="020B0A04020102020204" pitchFamily="34" charset="0"/>
              </a:rPr>
              <a:t> OF REMEMBERING	</a:t>
            </a:r>
          </a:p>
        </p:txBody>
      </p:sp>
      <p:sp>
        <p:nvSpPr>
          <p:cNvPr id="3" name="Content Placeholder 2">
            <a:extLst>
              <a:ext uri="{FF2B5EF4-FFF2-40B4-BE49-F238E27FC236}">
                <a16:creationId xmlns:a16="http://schemas.microsoft.com/office/drawing/2014/main" id="{EB7BE805-15B7-255D-DC28-169736E29C4C}"/>
              </a:ext>
            </a:extLst>
          </p:cNvPr>
          <p:cNvSpPr>
            <a:spLocks noGrp="1"/>
          </p:cNvSpPr>
          <p:nvPr>
            <p:ph idx="1"/>
          </p:nvPr>
        </p:nvSpPr>
        <p:spPr>
          <a:xfrm>
            <a:off x="228601" y="2251213"/>
            <a:ext cx="8760542" cy="3510999"/>
          </a:xfrm>
        </p:spPr>
        <p:txBody>
          <a:bodyPr>
            <a:noAutofit/>
          </a:bodyPr>
          <a:lstStyle/>
          <a:p>
            <a:r>
              <a:rPr lang="en-US" sz="3300" dirty="0">
                <a:latin typeface="Arial Black" panose="020B0A04020102020204" pitchFamily="34" charset="0"/>
              </a:rPr>
              <a:t>Share them to your children!</a:t>
            </a:r>
          </a:p>
          <a:p>
            <a:endParaRPr lang="en-US" sz="3000" dirty="0">
              <a:latin typeface="Arial Black" panose="020B0A04020102020204" pitchFamily="34" charset="0"/>
            </a:endParaRPr>
          </a:p>
          <a:p>
            <a:r>
              <a:rPr lang="en-US" sz="3300" dirty="0">
                <a:latin typeface="Arial Black" panose="020B0A04020102020204" pitchFamily="34" charset="0"/>
              </a:rPr>
              <a:t>Keep a record!</a:t>
            </a:r>
          </a:p>
          <a:p>
            <a:endParaRPr lang="en-US" sz="3000" dirty="0">
              <a:latin typeface="Arial Black" panose="020B0A04020102020204" pitchFamily="34" charset="0"/>
            </a:endParaRPr>
          </a:p>
          <a:p>
            <a:r>
              <a:rPr lang="en-US" sz="3300" dirty="0">
                <a:latin typeface="Arial Black" panose="020B0A04020102020204" pitchFamily="34" charset="0"/>
              </a:rPr>
              <a:t>Take time to celebrate!</a:t>
            </a:r>
          </a:p>
        </p:txBody>
      </p:sp>
    </p:spTree>
    <p:extLst>
      <p:ext uri="{BB962C8B-B14F-4D97-AF65-F5344CB8AC3E}">
        <p14:creationId xmlns:p14="http://schemas.microsoft.com/office/powerpoint/2010/main" val="48978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F2127-A7AD-96A3-17BE-1ABF4312538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EA4D24E-507F-F3B3-DAC6-91D91AA14526}"/>
              </a:ext>
            </a:extLst>
          </p:cNvPr>
          <p:cNvSpPr>
            <a:spLocks noGrp="1"/>
          </p:cNvSpPr>
          <p:nvPr>
            <p:ph idx="1"/>
          </p:nvPr>
        </p:nvSpPr>
        <p:spPr/>
        <p:txBody>
          <a:bodyPr>
            <a:normAutofit/>
          </a:bodyPr>
          <a:lstStyle/>
          <a:p>
            <a:r>
              <a:rPr lang="en-US" sz="3300" dirty="0">
                <a:latin typeface="Arial Black" panose="020B0A04020102020204" pitchFamily="34" charset="0"/>
              </a:rPr>
              <a:t>WE MUST TRAIN OURSELVES TO ALWAYS BE MINDFUL OF WHO OUR LORD IS AND WHAT HE HAS DONE IN OUR LIVES.</a:t>
            </a:r>
          </a:p>
          <a:p>
            <a:endParaRPr lang="en-US" sz="3300" dirty="0">
              <a:latin typeface="Arial Black" panose="020B0A04020102020204" pitchFamily="34" charset="0"/>
            </a:endParaRPr>
          </a:p>
        </p:txBody>
      </p:sp>
    </p:spTree>
    <p:extLst>
      <p:ext uri="{BB962C8B-B14F-4D97-AF65-F5344CB8AC3E}">
        <p14:creationId xmlns:p14="http://schemas.microsoft.com/office/powerpoint/2010/main" val="15834792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BDEC6-76A3-01DE-D6D8-1721E346CD3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0557442-1B31-C82F-1312-127714FECA40}"/>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0D995EA0-C7EA-632D-87F4-D02930FCFE95}"/>
              </a:ext>
            </a:extLst>
          </p:cNvPr>
          <p:cNvPicPr>
            <a:picLocks noChangeAspect="1"/>
          </p:cNvPicPr>
          <p:nvPr/>
        </p:nvPicPr>
        <p:blipFill>
          <a:blip r:embed="rId2"/>
          <a:stretch>
            <a:fillRect/>
          </a:stretch>
        </p:blipFill>
        <p:spPr>
          <a:xfrm>
            <a:off x="0" y="857250"/>
            <a:ext cx="9144000" cy="5143500"/>
          </a:xfrm>
          <a:prstGeom prst="rect">
            <a:avLst/>
          </a:prstGeom>
        </p:spPr>
      </p:pic>
    </p:spTree>
    <p:extLst>
      <p:ext uri="{BB962C8B-B14F-4D97-AF65-F5344CB8AC3E}">
        <p14:creationId xmlns:p14="http://schemas.microsoft.com/office/powerpoint/2010/main" val="21964907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17196-11A3-6763-6A80-1CEB929BA8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CA98F8-A9CF-6E9B-267E-253A3AC4D9A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263B5A5-C414-C5B6-7E46-F840C2CE67B3}"/>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91C6EE83-A7B6-913C-48CC-D0DAB26DF298}"/>
              </a:ext>
            </a:extLst>
          </p:cNvPr>
          <p:cNvPicPr>
            <a:picLocks noChangeAspect="1"/>
          </p:cNvPicPr>
          <p:nvPr/>
        </p:nvPicPr>
        <p:blipFill>
          <a:blip r:embed="rId2"/>
          <a:stretch>
            <a:fillRect/>
          </a:stretch>
        </p:blipFill>
        <p:spPr>
          <a:xfrm>
            <a:off x="348468" y="86625"/>
            <a:ext cx="8272760" cy="6651057"/>
          </a:xfrm>
          <a:prstGeom prst="rect">
            <a:avLst/>
          </a:prstGeom>
        </p:spPr>
      </p:pic>
    </p:spTree>
    <p:extLst>
      <p:ext uri="{BB962C8B-B14F-4D97-AF65-F5344CB8AC3E}">
        <p14:creationId xmlns:p14="http://schemas.microsoft.com/office/powerpoint/2010/main" val="1600066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9D76EF-46DA-9288-9B15-B1216581B174}"/>
              </a:ext>
            </a:extLst>
          </p:cNvPr>
          <p:cNvSpPr>
            <a:spLocks noGrp="1"/>
          </p:cNvSpPr>
          <p:nvPr>
            <p:ph idx="1"/>
          </p:nvPr>
        </p:nvSpPr>
        <p:spPr>
          <a:xfrm>
            <a:off x="628650" y="857251"/>
            <a:ext cx="7886700" cy="5143499"/>
          </a:xfrm>
        </p:spPr>
        <p:txBody>
          <a:bodyPr>
            <a:normAutofit/>
          </a:bodyPr>
          <a:lstStyle/>
          <a:p>
            <a:r>
              <a:rPr lang="en-US" sz="3300" dirty="0">
                <a:latin typeface="Arial Black" panose="020B0A04020102020204" pitchFamily="34" charset="0"/>
              </a:rPr>
              <a:t>This book contains Moses farewell messages and exhortation on Israelites to maintain their covenant faithfulness through their obedience to the law. (vv.5-8)</a:t>
            </a:r>
          </a:p>
          <a:p>
            <a:endParaRPr lang="en-US" sz="1350" dirty="0">
              <a:latin typeface="Arial Black" panose="020B0A04020102020204" pitchFamily="34" charset="0"/>
            </a:endParaRPr>
          </a:p>
          <a:p>
            <a:r>
              <a:rPr lang="en-US" sz="3300" dirty="0">
                <a:latin typeface="Arial Black" panose="020B0A04020102020204" pitchFamily="34" charset="0"/>
              </a:rPr>
              <a:t> However, for them to be able to do it, Moses instructed them in vv.9-10 on the importance on the </a:t>
            </a:r>
            <a:r>
              <a:rPr lang="en-US" sz="3300" dirty="0">
                <a:ln>
                  <a:solidFill>
                    <a:sysClr val="windowText" lastClr="000000"/>
                  </a:solidFill>
                </a:ln>
                <a:solidFill>
                  <a:srgbClr val="00B0F0"/>
                </a:solidFill>
                <a:latin typeface="Arial Black" panose="020B0A04020102020204" pitchFamily="34" charset="0"/>
              </a:rPr>
              <a:t>discipline of remembering</a:t>
            </a:r>
            <a:r>
              <a:rPr lang="en-US" sz="3300" dirty="0">
                <a:latin typeface="Arial Black" panose="020B0A04020102020204" pitchFamily="34" charset="0"/>
              </a:rPr>
              <a:t>.</a:t>
            </a:r>
          </a:p>
        </p:txBody>
      </p:sp>
    </p:spTree>
    <p:extLst>
      <p:ext uri="{BB962C8B-B14F-4D97-AF65-F5344CB8AC3E}">
        <p14:creationId xmlns:p14="http://schemas.microsoft.com/office/powerpoint/2010/main" val="1013005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76DFA-A3C4-9CA6-35E1-0BF865834928}"/>
              </a:ext>
            </a:extLst>
          </p:cNvPr>
          <p:cNvSpPr>
            <a:spLocks noGrp="1"/>
          </p:cNvSpPr>
          <p:nvPr>
            <p:ph type="title"/>
          </p:nvPr>
        </p:nvSpPr>
        <p:spPr>
          <a:xfrm>
            <a:off x="454435" y="1108972"/>
            <a:ext cx="8235131" cy="994172"/>
          </a:xfrm>
        </p:spPr>
        <p:txBody>
          <a:bodyPr>
            <a:normAutofit fontScale="90000"/>
          </a:bodyPr>
          <a:lstStyle/>
          <a:p>
            <a:pPr algn="ctr"/>
            <a:r>
              <a:rPr lang="en-US" dirty="0">
                <a:latin typeface="Arial Black" panose="020B0A04020102020204" pitchFamily="34" charset="0"/>
              </a:rPr>
              <a:t>THE </a:t>
            </a:r>
            <a:r>
              <a:rPr lang="en-US" dirty="0">
                <a:ln>
                  <a:solidFill>
                    <a:sysClr val="windowText" lastClr="000000"/>
                  </a:solidFill>
                </a:ln>
                <a:solidFill>
                  <a:srgbClr val="00B0F0"/>
                </a:solidFill>
                <a:latin typeface="Arial Black" panose="020B0A04020102020204" pitchFamily="34" charset="0"/>
              </a:rPr>
              <a:t>MEANING</a:t>
            </a:r>
            <a:r>
              <a:rPr lang="en-US" dirty="0">
                <a:latin typeface="Arial Black" panose="020B0A04020102020204" pitchFamily="34" charset="0"/>
              </a:rPr>
              <a:t> OF REMEMBERING.</a:t>
            </a:r>
          </a:p>
        </p:txBody>
      </p:sp>
      <p:sp>
        <p:nvSpPr>
          <p:cNvPr id="3" name="Content Placeholder 2">
            <a:extLst>
              <a:ext uri="{FF2B5EF4-FFF2-40B4-BE49-F238E27FC236}">
                <a16:creationId xmlns:a16="http://schemas.microsoft.com/office/drawing/2014/main" id="{E3629157-EC37-E0BB-481E-21E0CCFCEC08}"/>
              </a:ext>
            </a:extLst>
          </p:cNvPr>
          <p:cNvSpPr>
            <a:spLocks noGrp="1"/>
          </p:cNvSpPr>
          <p:nvPr>
            <p:ph idx="1"/>
          </p:nvPr>
        </p:nvSpPr>
        <p:spPr>
          <a:xfrm>
            <a:off x="628650" y="2486947"/>
            <a:ext cx="7886700" cy="3003026"/>
          </a:xfrm>
        </p:spPr>
        <p:txBody>
          <a:bodyPr>
            <a:normAutofit/>
          </a:bodyPr>
          <a:lstStyle/>
          <a:p>
            <a:r>
              <a:rPr lang="en-US" sz="3300" dirty="0">
                <a:latin typeface="Arial Black" panose="020B0A04020102020204" pitchFamily="34" charset="0"/>
              </a:rPr>
              <a:t>The theme of remembering runs throughout the Bible and in more than 200 times the word remember was mentioned, it was used </a:t>
            </a:r>
            <a:r>
              <a:rPr lang="en-US" sz="3300" dirty="0">
                <a:ln>
                  <a:solidFill>
                    <a:sysClr val="windowText" lastClr="000000"/>
                  </a:solidFill>
                </a:ln>
                <a:solidFill>
                  <a:srgbClr val="00B0F0"/>
                </a:solidFill>
                <a:latin typeface="Arial Black" panose="020B0A04020102020204" pitchFamily="34" charset="0"/>
              </a:rPr>
              <a:t>16 times in this book</a:t>
            </a:r>
            <a:r>
              <a:rPr lang="en-US" sz="3300" dirty="0">
                <a:latin typeface="Arial Black" panose="020B0A04020102020204" pitchFamily="34" charset="0"/>
              </a:rPr>
              <a:t>. </a:t>
            </a:r>
          </a:p>
        </p:txBody>
      </p:sp>
    </p:spTree>
    <p:extLst>
      <p:ext uri="{BB962C8B-B14F-4D97-AF65-F5344CB8AC3E}">
        <p14:creationId xmlns:p14="http://schemas.microsoft.com/office/powerpoint/2010/main" val="262654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814D84-80EE-D256-2B90-3410ED797F31}"/>
              </a:ext>
            </a:extLst>
          </p:cNvPr>
          <p:cNvSpPr>
            <a:spLocks noGrp="1"/>
          </p:cNvSpPr>
          <p:nvPr>
            <p:ph idx="1"/>
          </p:nvPr>
        </p:nvSpPr>
        <p:spPr>
          <a:xfrm>
            <a:off x="405580" y="1131094"/>
            <a:ext cx="8109770" cy="4358879"/>
          </a:xfrm>
        </p:spPr>
        <p:txBody>
          <a:bodyPr>
            <a:normAutofit/>
          </a:bodyPr>
          <a:lstStyle/>
          <a:p>
            <a:r>
              <a:rPr lang="en-US" sz="3000" dirty="0">
                <a:latin typeface="Arial Black" panose="020B0A04020102020204" pitchFamily="34" charset="0"/>
              </a:rPr>
              <a:t>Deuteronomy 4:9-10: </a:t>
            </a:r>
            <a:r>
              <a:rPr lang="en-US" sz="3000" dirty="0">
                <a:ln>
                  <a:solidFill>
                    <a:sysClr val="windowText" lastClr="000000"/>
                  </a:solidFill>
                </a:ln>
                <a:solidFill>
                  <a:srgbClr val="00B0F0"/>
                </a:solidFill>
                <a:latin typeface="Arial Black" panose="020B0A04020102020204" pitchFamily="34" charset="0"/>
              </a:rPr>
              <a:t>Do not forget </a:t>
            </a:r>
            <a:r>
              <a:rPr lang="en-US" sz="3000" dirty="0">
                <a:latin typeface="Arial Black" panose="020B0A04020102020204" pitchFamily="34" charset="0"/>
              </a:rPr>
              <a:t>the things your eyes saw at Horeb (Sinai) and make them known to your children.</a:t>
            </a:r>
          </a:p>
          <a:p>
            <a:endParaRPr lang="en-US" sz="3000" dirty="0">
              <a:latin typeface="Arial Black" panose="020B0A04020102020204" pitchFamily="34" charset="0"/>
            </a:endParaRPr>
          </a:p>
          <a:p>
            <a:r>
              <a:rPr lang="en-US" sz="3000" dirty="0">
                <a:latin typeface="Arial Black" panose="020B0A04020102020204" pitchFamily="34" charset="0"/>
              </a:rPr>
              <a:t>Deuteronomy 5:15: </a:t>
            </a:r>
            <a:r>
              <a:rPr lang="en-US" sz="3000" dirty="0">
                <a:ln>
                  <a:solidFill>
                    <a:sysClr val="windowText" lastClr="000000"/>
                  </a:solidFill>
                </a:ln>
                <a:solidFill>
                  <a:srgbClr val="00B0F0"/>
                </a:solidFill>
                <a:latin typeface="Arial Black" panose="020B0A04020102020204" pitchFamily="34" charset="0"/>
              </a:rPr>
              <a:t>Remember</a:t>
            </a:r>
            <a:r>
              <a:rPr lang="en-US" sz="3000" dirty="0">
                <a:latin typeface="Arial Black" panose="020B0A04020102020204" pitchFamily="34" charset="0"/>
              </a:rPr>
              <a:t> that you were slaves in Egypt and the Lord brought you out. Therefore, keep the Sabbath.</a:t>
            </a:r>
          </a:p>
          <a:p>
            <a:endParaRPr lang="en-US" sz="3000" dirty="0"/>
          </a:p>
        </p:txBody>
      </p:sp>
    </p:spTree>
    <p:extLst>
      <p:ext uri="{BB962C8B-B14F-4D97-AF65-F5344CB8AC3E}">
        <p14:creationId xmlns:p14="http://schemas.microsoft.com/office/powerpoint/2010/main" val="3052904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93850B-BF62-6832-E16C-B384DA74A87A}"/>
              </a:ext>
            </a:extLst>
          </p:cNvPr>
          <p:cNvSpPr>
            <a:spLocks noGrp="1"/>
          </p:cNvSpPr>
          <p:nvPr>
            <p:ph idx="1"/>
          </p:nvPr>
        </p:nvSpPr>
        <p:spPr>
          <a:xfrm>
            <a:off x="628650" y="1131094"/>
            <a:ext cx="7886700" cy="4740608"/>
          </a:xfrm>
        </p:spPr>
        <p:txBody>
          <a:bodyPr>
            <a:normAutofit/>
          </a:bodyPr>
          <a:lstStyle/>
          <a:p>
            <a:r>
              <a:rPr lang="en-US" sz="3000" dirty="0">
                <a:latin typeface="Arial Black" panose="020B0A04020102020204" pitchFamily="34" charset="0"/>
              </a:rPr>
              <a:t>Deuteronomy 8:2-3: </a:t>
            </a:r>
            <a:r>
              <a:rPr lang="en-US" sz="3000" dirty="0">
                <a:ln>
                  <a:solidFill>
                    <a:sysClr val="windowText" lastClr="000000"/>
                  </a:solidFill>
                </a:ln>
                <a:solidFill>
                  <a:srgbClr val="00B0F0"/>
                </a:solidFill>
                <a:latin typeface="Arial Black" panose="020B0A04020102020204" pitchFamily="34" charset="0"/>
              </a:rPr>
              <a:t>Remember</a:t>
            </a:r>
            <a:r>
              <a:rPr lang="en-US" sz="3000" dirty="0">
                <a:latin typeface="Arial Black" panose="020B0A04020102020204" pitchFamily="34" charset="0"/>
              </a:rPr>
              <a:t> the forty years in the wilderness where God humbled and tested Israel to teach that humans live by every word of God.</a:t>
            </a:r>
          </a:p>
          <a:p>
            <a:endParaRPr lang="en-US" sz="3000" dirty="0">
              <a:latin typeface="Arial Black" panose="020B0A04020102020204" pitchFamily="34" charset="0"/>
            </a:endParaRPr>
          </a:p>
          <a:p>
            <a:r>
              <a:rPr lang="en-US" sz="3000" dirty="0">
                <a:latin typeface="Arial Black" panose="020B0A04020102020204" pitchFamily="34" charset="0"/>
              </a:rPr>
              <a:t>Deuteronomy 8:18: </a:t>
            </a:r>
            <a:r>
              <a:rPr lang="en-US" sz="3000" dirty="0">
                <a:ln>
                  <a:solidFill>
                    <a:sysClr val="windowText" lastClr="000000"/>
                  </a:solidFill>
                </a:ln>
                <a:solidFill>
                  <a:srgbClr val="00B0F0"/>
                </a:solidFill>
                <a:latin typeface="Arial Black" panose="020B0A04020102020204" pitchFamily="34" charset="0"/>
              </a:rPr>
              <a:t>Remember</a:t>
            </a:r>
            <a:r>
              <a:rPr lang="en-US" sz="3000" dirty="0">
                <a:latin typeface="Arial Black" panose="020B0A04020102020204" pitchFamily="34" charset="0"/>
              </a:rPr>
              <a:t> the Lord your God, because He gives you the strength and power to produce wealth.</a:t>
            </a:r>
          </a:p>
          <a:p>
            <a:endParaRPr lang="en-US" sz="3000" dirty="0">
              <a:latin typeface="Arial Black" panose="020B0A04020102020204" pitchFamily="34" charset="0"/>
            </a:endParaRPr>
          </a:p>
        </p:txBody>
      </p:sp>
    </p:spTree>
    <p:extLst>
      <p:ext uri="{BB962C8B-B14F-4D97-AF65-F5344CB8AC3E}">
        <p14:creationId xmlns:p14="http://schemas.microsoft.com/office/powerpoint/2010/main" val="2222576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428AA-B325-6980-34C5-63CEBF15A40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CC68A75-9D57-64BA-9017-3D819D06F220}"/>
              </a:ext>
            </a:extLst>
          </p:cNvPr>
          <p:cNvSpPr>
            <a:spLocks noGrp="1"/>
          </p:cNvSpPr>
          <p:nvPr>
            <p:ph idx="1"/>
          </p:nvPr>
        </p:nvSpPr>
        <p:spPr/>
        <p:txBody>
          <a:bodyPr>
            <a:normAutofit/>
          </a:bodyPr>
          <a:lstStyle/>
          <a:p>
            <a:r>
              <a:rPr lang="en-US" sz="3300" dirty="0">
                <a:latin typeface="Arial Black" panose="020B0A04020102020204" pitchFamily="34" charset="0"/>
              </a:rPr>
              <a:t>Deuteronomy 32:7: </a:t>
            </a:r>
            <a:r>
              <a:rPr lang="en-US" sz="3300" dirty="0">
                <a:ln>
                  <a:solidFill>
                    <a:sysClr val="windowText" lastClr="000000"/>
                  </a:solidFill>
                </a:ln>
                <a:solidFill>
                  <a:srgbClr val="00B0F0"/>
                </a:solidFill>
                <a:latin typeface="Arial Black" panose="020B0A04020102020204" pitchFamily="34" charset="0"/>
              </a:rPr>
              <a:t>Remember</a:t>
            </a:r>
            <a:r>
              <a:rPr lang="en-US" sz="3300" dirty="0">
                <a:latin typeface="Arial Black" panose="020B0A04020102020204" pitchFamily="34" charset="0"/>
              </a:rPr>
              <a:t> the days of old; consider the years of many generations. Ask your father and elders to tell you</a:t>
            </a:r>
          </a:p>
        </p:txBody>
      </p:sp>
    </p:spTree>
    <p:extLst>
      <p:ext uri="{BB962C8B-B14F-4D97-AF65-F5344CB8AC3E}">
        <p14:creationId xmlns:p14="http://schemas.microsoft.com/office/powerpoint/2010/main" val="967864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DC5CB-4983-69F0-1933-5CCFA492A8D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3E00E81-DCBB-45AD-0D28-158D082AAE2A}"/>
              </a:ext>
            </a:extLst>
          </p:cNvPr>
          <p:cNvSpPr>
            <a:spLocks noGrp="1"/>
          </p:cNvSpPr>
          <p:nvPr>
            <p:ph idx="1"/>
          </p:nvPr>
        </p:nvSpPr>
        <p:spPr/>
        <p:txBody>
          <a:bodyPr>
            <a:normAutofit/>
          </a:bodyPr>
          <a:lstStyle/>
          <a:p>
            <a:r>
              <a:rPr lang="en-US" sz="3600" dirty="0">
                <a:ln>
                  <a:solidFill>
                    <a:sysClr val="windowText" lastClr="000000"/>
                  </a:solidFill>
                </a:ln>
                <a:solidFill>
                  <a:srgbClr val="00B0F0"/>
                </a:solidFill>
                <a:latin typeface="Arial Black" panose="020B0A04020102020204" pitchFamily="34" charset="0"/>
              </a:rPr>
              <a:t>Zakar</a:t>
            </a:r>
            <a:r>
              <a:rPr lang="en-US" sz="3600" dirty="0">
                <a:latin typeface="Arial Black" panose="020B0A04020102020204" pitchFamily="34" charset="0"/>
              </a:rPr>
              <a:t> (</a:t>
            </a:r>
            <a:r>
              <a:rPr lang="he-IL" sz="3600" dirty="0">
                <a:latin typeface="Arial Black" panose="020B0A04020102020204" pitchFamily="34" charset="0"/>
              </a:rPr>
              <a:t>זכר) </a:t>
            </a:r>
            <a:r>
              <a:rPr lang="en-US" sz="3600" dirty="0">
                <a:latin typeface="Arial Black" panose="020B0A04020102020204" pitchFamily="34" charset="0"/>
              </a:rPr>
              <a:t> ) means not only to recall, but to focus on something in order to act.</a:t>
            </a:r>
          </a:p>
        </p:txBody>
      </p:sp>
    </p:spTree>
    <p:extLst>
      <p:ext uri="{BB962C8B-B14F-4D97-AF65-F5344CB8AC3E}">
        <p14:creationId xmlns:p14="http://schemas.microsoft.com/office/powerpoint/2010/main" val="31711641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2115</TotalTime>
  <Words>1028</Words>
  <Application>Microsoft Office PowerPoint</Application>
  <PresentationFormat>On-screen Show (4:3)</PresentationFormat>
  <Paragraphs>97</Paragraphs>
  <Slides>31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Aptos</vt:lpstr>
      <vt:lpstr>Aptos Display</vt:lpstr>
      <vt:lpstr>Arial</vt:lpstr>
      <vt:lpstr>Arial Black</vt:lpstr>
      <vt:lpstr>Office Theme</vt:lpstr>
      <vt:lpstr>THE DISCIPLINE OF REMEMBERING</vt:lpstr>
      <vt:lpstr>PowerPoint Presentation</vt:lpstr>
      <vt:lpstr>PowerPoint Presentation</vt:lpstr>
      <vt:lpstr>PowerPoint Presentation</vt:lpstr>
      <vt:lpstr>THE MEANING OF REMEMBERING.</vt:lpstr>
      <vt:lpstr>PowerPoint Presentation</vt:lpstr>
      <vt:lpstr>PowerPoint Presentation</vt:lpstr>
      <vt:lpstr>PowerPoint Presentation</vt:lpstr>
      <vt:lpstr>PowerPoint Presentation</vt:lpstr>
      <vt:lpstr>PowerPoint Presentation</vt:lpstr>
      <vt:lpstr>THE MEANING OF REMEMBERING.</vt:lpstr>
      <vt:lpstr>THE MANDATE OF REMEMBERING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MOTIVE OF REMEMBERING </vt:lpstr>
      <vt:lpstr>THE MOTIVE OF REMEMBERING </vt:lpstr>
      <vt:lpstr>REVERENCE</vt:lpstr>
      <vt:lpstr>OBEDIENCE</vt:lpstr>
      <vt:lpstr>WORSHIP</vt:lpstr>
      <vt:lpstr>HOPE</vt:lpstr>
      <vt:lpstr>THE MOTIVE OF REMEMBERING </vt:lpstr>
      <vt:lpstr>THE MOTIVE OF REMEMBERING </vt:lpstr>
      <vt:lpstr>THE MOTIVE OF REMEMBERING </vt:lpstr>
      <vt:lpstr>THE MEANS OF REMEMBERING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jonathansatuito@outlook.com</dc:creator>
  <cp:lastModifiedBy>Marc Grande</cp:lastModifiedBy>
  <cp:revision>9</cp:revision>
  <dcterms:created xsi:type="dcterms:W3CDTF">2026-08-17T10:57:26Z</dcterms:created>
  <dcterms:modified xsi:type="dcterms:W3CDTF">2026-08-23T00:49:39Z</dcterms:modified>
</cp:coreProperties>
</file>